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diagrams/colors1.xml" ContentType="application/vnd.openxmlformats-officedocument.drawingml.diagramColors+xml"/>
  <Override PartName="/ppt/diagrams/data1.xml" ContentType="application/vnd.openxmlformats-officedocument.drawingml.diagramData+xml"/>
  <Override PartName="/ppt/diagrams/drawing1.xml" ContentType="application/vnd.ms-office.drawingml.diagramDrawing+xml"/>
  <Override PartName="/ppt/diagrams/layout1.xml" ContentType="application/vnd.openxmlformats-officedocument.drawingml.diagramLayout+xml"/>
  <Override PartName="/ppt/diagrams/quickStyle1.xml" ContentType="application/vnd.openxmlformats-officedocument.drawingml.diagramStyle+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26"/>
  </p:notesMasterIdLst>
  <p:sldIdLst>
    <p:sldId id="257" r:id="rId3"/>
    <p:sldId id="256" r:id="rId4"/>
    <p:sldId id="281" r:id="rId5"/>
    <p:sldId id="288" r:id="rId6"/>
    <p:sldId id="282" r:id="rId7"/>
    <p:sldId id="289" r:id="rId8"/>
    <p:sldId id="258" r:id="rId9"/>
    <p:sldId id="284" r:id="rId10"/>
    <p:sldId id="285" r:id="rId11"/>
    <p:sldId id="290" r:id="rId12"/>
    <p:sldId id="291" r:id="rId13"/>
    <p:sldId id="286" r:id="rId14"/>
    <p:sldId id="287" r:id="rId15"/>
    <p:sldId id="292" r:id="rId16"/>
    <p:sldId id="293" r:id="rId17"/>
    <p:sldId id="294" r:id="rId18"/>
    <p:sldId id="295" r:id="rId19"/>
    <p:sldId id="296" r:id="rId20"/>
    <p:sldId id="297" r:id="rId21"/>
    <p:sldId id="298" r:id="rId22"/>
    <p:sldId id="299" r:id="rId23"/>
    <p:sldId id="300" r:id="rId24"/>
    <p:sldId id="301"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2A58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7" d="100"/>
          <a:sy n="77" d="100"/>
        </p:scale>
        <p:origin x="806"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9" Type="http://schemas.openxmlformats.org/officeDocument/2006/relationships/tableStyles" Target="tableStyles.xml"/><Relationship Id="rId28" Type="http://schemas.openxmlformats.org/officeDocument/2006/relationships/viewProps" Target="viewProps.xml"/><Relationship Id="rId27" Type="http://schemas.openxmlformats.org/officeDocument/2006/relationships/presProps" Target="presProps.xml"/><Relationship Id="rId26" Type="http://schemas.openxmlformats.org/officeDocument/2006/relationships/notesMaster" Target="notesMasters/notesMaster1.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3460D9B7-58BE-440D-9C15-20018A91E7EB}" type="doc">
      <dgm:prSet loTypeId="urn:microsoft.com/office/officeart/2005/8/layout/process1" loCatId="process" qsTypeId="urn:microsoft.com/office/officeart/2005/8/quickstyle/3d2" qsCatId="3D" csTypeId="urn:microsoft.com/office/officeart/2005/8/colors/accent1_2" csCatId="accent1" phldr="1"/>
      <dgm:spPr/>
    </dgm:pt>
    <dgm:pt modelId="{8DE7589F-A603-450D-90F3-E9AB9CB48CB3}">
      <dgm:prSet phldrT="[Text]"/>
      <dgm:spPr/>
      <dgm:t>
        <a:bodyPr/>
        <a:lstStyle/>
        <a:p>
          <a:r>
            <a:rPr lang="en-US" dirty="0" smtClean="0"/>
            <a:t>Add students information and face in database</a:t>
          </a:r>
          <a:endParaRPr lang="en-US" dirty="0"/>
        </a:p>
      </dgm:t>
    </dgm:pt>
    <dgm:pt modelId="{76F5F2F0-00DF-42EC-8580-CD134AB47B0A}" cxnId="{59894870-1EBF-42D0-BC5C-3B50C3E77227}" type="parTrans">
      <dgm:prSet/>
      <dgm:spPr/>
      <dgm:t>
        <a:bodyPr/>
        <a:lstStyle/>
        <a:p>
          <a:endParaRPr lang="en-US"/>
        </a:p>
      </dgm:t>
    </dgm:pt>
    <dgm:pt modelId="{44A1CD2F-FC30-4881-8F7B-D2254590395B}" cxnId="{59894870-1EBF-42D0-BC5C-3B50C3E77227}" type="sibTrans">
      <dgm:prSet/>
      <dgm:spPr/>
      <dgm:t>
        <a:bodyPr/>
        <a:lstStyle/>
        <a:p>
          <a:endParaRPr lang="en-US"/>
        </a:p>
      </dgm:t>
    </dgm:pt>
    <dgm:pt modelId="{A6581DCF-B5BC-4959-BA66-51703C9FBC18}">
      <dgm:prSet phldrT="[Text]"/>
      <dgm:spPr/>
      <dgm:t>
        <a:bodyPr/>
        <a:lstStyle/>
        <a:p>
          <a:r>
            <a:rPr lang="en-US" dirty="0" smtClean="0"/>
            <a:t>Database is trained in backend</a:t>
          </a:r>
          <a:endParaRPr lang="en-US" dirty="0"/>
        </a:p>
      </dgm:t>
    </dgm:pt>
    <dgm:pt modelId="{1AF25EB3-54D1-454C-9357-3A3CF4A58A04}" cxnId="{BB49F12F-59A5-4061-AF4D-57EDA31DADA9}" type="parTrans">
      <dgm:prSet/>
      <dgm:spPr/>
      <dgm:t>
        <a:bodyPr/>
        <a:lstStyle/>
        <a:p>
          <a:endParaRPr lang="en-US"/>
        </a:p>
      </dgm:t>
    </dgm:pt>
    <dgm:pt modelId="{33B2ECD5-8224-4556-B7AF-6E4F50CF71FA}" cxnId="{BB49F12F-59A5-4061-AF4D-57EDA31DADA9}" type="sibTrans">
      <dgm:prSet/>
      <dgm:spPr/>
      <dgm:t>
        <a:bodyPr/>
        <a:lstStyle/>
        <a:p>
          <a:endParaRPr lang="en-US"/>
        </a:p>
      </dgm:t>
    </dgm:pt>
    <dgm:pt modelId="{54D44514-4167-4F6E-AD5B-DC2A2EC63952}">
      <dgm:prSet phldrT="[Text]"/>
      <dgm:spPr/>
      <dgm:t>
        <a:bodyPr/>
        <a:lstStyle/>
        <a:p>
          <a:r>
            <a:rPr lang="en-US" dirty="0" smtClean="0"/>
            <a:t>Open the camera for recognition</a:t>
          </a:r>
        </a:p>
      </dgm:t>
    </dgm:pt>
    <dgm:pt modelId="{5BDA1AAC-2979-4F50-87F4-C594A2645BCD}" cxnId="{28E8C373-2A01-4E53-8D7A-58085BE52A9A}" type="parTrans">
      <dgm:prSet/>
      <dgm:spPr/>
      <dgm:t>
        <a:bodyPr/>
        <a:lstStyle/>
        <a:p>
          <a:endParaRPr lang="en-US"/>
        </a:p>
      </dgm:t>
    </dgm:pt>
    <dgm:pt modelId="{A6E9E691-7FE2-426B-936C-C790D3E5E8BE}" cxnId="{28E8C373-2A01-4E53-8D7A-58085BE52A9A}" type="sibTrans">
      <dgm:prSet/>
      <dgm:spPr/>
      <dgm:t>
        <a:bodyPr/>
        <a:lstStyle/>
        <a:p>
          <a:endParaRPr lang="en-US"/>
        </a:p>
      </dgm:t>
    </dgm:pt>
    <dgm:pt modelId="{10DBC3F3-4DA8-40FE-B77B-DB819FD94604}">
      <dgm:prSet phldrT="[Text]"/>
      <dgm:spPr/>
      <dgm:t>
        <a:bodyPr/>
        <a:lstStyle/>
        <a:p>
          <a:r>
            <a:rPr lang="en-US" dirty="0" smtClean="0"/>
            <a:t>Face recognition done</a:t>
          </a:r>
        </a:p>
      </dgm:t>
    </dgm:pt>
    <dgm:pt modelId="{FBF86169-62F3-4E76-B7F1-45D66F88AB3E}" cxnId="{B932B183-D662-407E-8811-957AA0C6279B}" type="parTrans">
      <dgm:prSet/>
      <dgm:spPr/>
      <dgm:t>
        <a:bodyPr/>
        <a:lstStyle/>
        <a:p>
          <a:endParaRPr lang="en-US"/>
        </a:p>
      </dgm:t>
    </dgm:pt>
    <dgm:pt modelId="{2F40F8F5-C911-4CED-85F9-88211D7FE06F}" cxnId="{B932B183-D662-407E-8811-957AA0C6279B}" type="sibTrans">
      <dgm:prSet/>
      <dgm:spPr/>
      <dgm:t>
        <a:bodyPr/>
        <a:lstStyle/>
        <a:p>
          <a:endParaRPr lang="en-US"/>
        </a:p>
      </dgm:t>
    </dgm:pt>
    <dgm:pt modelId="{D1064386-B63A-4846-8076-882801BAAAE5}">
      <dgm:prSet phldrT="[Text]"/>
      <dgm:spPr/>
      <dgm:t>
        <a:bodyPr/>
        <a:lstStyle/>
        <a:p>
          <a:r>
            <a:rPr lang="en-US" dirty="0" smtClean="0"/>
            <a:t>Attendance with date and time saved in database</a:t>
          </a:r>
        </a:p>
      </dgm:t>
    </dgm:pt>
    <dgm:pt modelId="{F25EB8BA-BBF0-4404-8F75-9158EA392C6D}" cxnId="{1E57E840-B213-48EB-9E51-DE42D2070C93}" type="parTrans">
      <dgm:prSet/>
      <dgm:spPr/>
      <dgm:t>
        <a:bodyPr/>
        <a:lstStyle/>
        <a:p>
          <a:endParaRPr lang="en-US"/>
        </a:p>
      </dgm:t>
    </dgm:pt>
    <dgm:pt modelId="{8FFCC564-0F35-47A3-823F-7E2BAA1AED73}" cxnId="{1E57E840-B213-48EB-9E51-DE42D2070C93}" type="sibTrans">
      <dgm:prSet/>
      <dgm:spPr/>
      <dgm:t>
        <a:bodyPr/>
        <a:lstStyle/>
        <a:p>
          <a:endParaRPr lang="en-US"/>
        </a:p>
      </dgm:t>
    </dgm:pt>
    <dgm:pt modelId="{C5AA2986-FE7B-4038-AE80-A5053360C6BA}" type="pres">
      <dgm:prSet presAssocID="{3460D9B7-58BE-440D-9C15-20018A91E7EB}" presName="Name0" presStyleCnt="0">
        <dgm:presLayoutVars>
          <dgm:dir/>
          <dgm:resizeHandles val="exact"/>
        </dgm:presLayoutVars>
      </dgm:prSet>
      <dgm:spPr/>
    </dgm:pt>
    <dgm:pt modelId="{28B4CF4F-13B7-4F87-9EEC-0F8F53EC893E}" type="pres">
      <dgm:prSet presAssocID="{8DE7589F-A603-450D-90F3-E9AB9CB48CB3}" presName="node" presStyleLbl="node1" presStyleIdx="0" presStyleCnt="5" custAng="0">
        <dgm:presLayoutVars>
          <dgm:bulletEnabled val="1"/>
        </dgm:presLayoutVars>
      </dgm:prSet>
      <dgm:spPr/>
      <dgm:t>
        <a:bodyPr/>
        <a:lstStyle/>
        <a:p>
          <a:endParaRPr lang="en-US"/>
        </a:p>
      </dgm:t>
    </dgm:pt>
    <dgm:pt modelId="{CD635E81-CAFF-4E85-ADC1-C36B9AB54D34}" type="pres">
      <dgm:prSet presAssocID="{44A1CD2F-FC30-4881-8F7B-D2254590395B}" presName="sibTrans" presStyleLbl="sibTrans2D1" presStyleIdx="0" presStyleCnt="4"/>
      <dgm:spPr/>
      <dgm:t>
        <a:bodyPr/>
        <a:lstStyle/>
        <a:p>
          <a:endParaRPr lang="en-US"/>
        </a:p>
      </dgm:t>
    </dgm:pt>
    <dgm:pt modelId="{D0B147C8-CC70-4662-971D-7734ACE9375C}" type="pres">
      <dgm:prSet presAssocID="{44A1CD2F-FC30-4881-8F7B-D2254590395B}" presName="connectorText" presStyleLbl="sibTrans2D1" presStyleIdx="0" presStyleCnt="4"/>
      <dgm:spPr/>
      <dgm:t>
        <a:bodyPr/>
        <a:lstStyle/>
        <a:p>
          <a:endParaRPr lang="en-US"/>
        </a:p>
      </dgm:t>
    </dgm:pt>
    <dgm:pt modelId="{A8256434-1337-459B-AB10-C2AF7965828D}" type="pres">
      <dgm:prSet presAssocID="{A6581DCF-B5BC-4959-BA66-51703C9FBC18}" presName="node" presStyleLbl="node1" presStyleIdx="1" presStyleCnt="5">
        <dgm:presLayoutVars>
          <dgm:bulletEnabled val="1"/>
        </dgm:presLayoutVars>
      </dgm:prSet>
      <dgm:spPr/>
      <dgm:t>
        <a:bodyPr/>
        <a:lstStyle/>
        <a:p>
          <a:endParaRPr lang="en-US"/>
        </a:p>
      </dgm:t>
    </dgm:pt>
    <dgm:pt modelId="{50396CB4-6DDA-4798-B876-A352CE0B0C51}" type="pres">
      <dgm:prSet presAssocID="{33B2ECD5-8224-4556-B7AF-6E4F50CF71FA}" presName="sibTrans" presStyleLbl="sibTrans2D1" presStyleIdx="1" presStyleCnt="4"/>
      <dgm:spPr/>
      <dgm:t>
        <a:bodyPr/>
        <a:lstStyle/>
        <a:p>
          <a:endParaRPr lang="en-US"/>
        </a:p>
      </dgm:t>
    </dgm:pt>
    <dgm:pt modelId="{1C6CB4AC-5873-4C15-9437-A17B9C13C934}" type="pres">
      <dgm:prSet presAssocID="{33B2ECD5-8224-4556-B7AF-6E4F50CF71FA}" presName="connectorText" presStyleLbl="sibTrans2D1" presStyleIdx="1" presStyleCnt="4"/>
      <dgm:spPr/>
      <dgm:t>
        <a:bodyPr/>
        <a:lstStyle/>
        <a:p>
          <a:endParaRPr lang="en-US"/>
        </a:p>
      </dgm:t>
    </dgm:pt>
    <dgm:pt modelId="{B2834763-0318-4B66-AF3B-3822C5D97419}" type="pres">
      <dgm:prSet presAssocID="{54D44514-4167-4F6E-AD5B-DC2A2EC63952}" presName="node" presStyleLbl="node1" presStyleIdx="2" presStyleCnt="5">
        <dgm:presLayoutVars>
          <dgm:bulletEnabled val="1"/>
        </dgm:presLayoutVars>
      </dgm:prSet>
      <dgm:spPr/>
      <dgm:t>
        <a:bodyPr/>
        <a:lstStyle/>
        <a:p>
          <a:endParaRPr lang="en-US"/>
        </a:p>
      </dgm:t>
    </dgm:pt>
    <dgm:pt modelId="{D37BF38B-FB7F-4A36-AB7E-B9EFCC0E3C5C}" type="pres">
      <dgm:prSet presAssocID="{A6E9E691-7FE2-426B-936C-C790D3E5E8BE}" presName="sibTrans" presStyleLbl="sibTrans2D1" presStyleIdx="2" presStyleCnt="4"/>
      <dgm:spPr/>
      <dgm:t>
        <a:bodyPr/>
        <a:lstStyle/>
        <a:p>
          <a:endParaRPr lang="en-US"/>
        </a:p>
      </dgm:t>
    </dgm:pt>
    <dgm:pt modelId="{73A10B48-C8F4-456F-BB76-3E3BA50C4158}" type="pres">
      <dgm:prSet presAssocID="{A6E9E691-7FE2-426B-936C-C790D3E5E8BE}" presName="connectorText" presStyleLbl="sibTrans2D1" presStyleIdx="2" presStyleCnt="4"/>
      <dgm:spPr/>
      <dgm:t>
        <a:bodyPr/>
        <a:lstStyle/>
        <a:p>
          <a:endParaRPr lang="en-US"/>
        </a:p>
      </dgm:t>
    </dgm:pt>
    <dgm:pt modelId="{7F43C3BE-1E5D-4CFA-BE8B-491DFFE5F62F}" type="pres">
      <dgm:prSet presAssocID="{10DBC3F3-4DA8-40FE-B77B-DB819FD94604}" presName="node" presStyleLbl="node1" presStyleIdx="3" presStyleCnt="5">
        <dgm:presLayoutVars>
          <dgm:bulletEnabled val="1"/>
        </dgm:presLayoutVars>
      </dgm:prSet>
      <dgm:spPr/>
      <dgm:t>
        <a:bodyPr/>
        <a:lstStyle/>
        <a:p>
          <a:endParaRPr lang="en-US"/>
        </a:p>
      </dgm:t>
    </dgm:pt>
    <dgm:pt modelId="{449F5C83-55A1-4B6B-B176-8CDFF652419F}" type="pres">
      <dgm:prSet presAssocID="{2F40F8F5-C911-4CED-85F9-88211D7FE06F}" presName="sibTrans" presStyleLbl="sibTrans2D1" presStyleIdx="3" presStyleCnt="4"/>
      <dgm:spPr/>
      <dgm:t>
        <a:bodyPr/>
        <a:lstStyle/>
        <a:p>
          <a:endParaRPr lang="en-US"/>
        </a:p>
      </dgm:t>
    </dgm:pt>
    <dgm:pt modelId="{8A8EC151-E782-4731-82E6-46C17ED979F9}" type="pres">
      <dgm:prSet presAssocID="{2F40F8F5-C911-4CED-85F9-88211D7FE06F}" presName="connectorText" presStyleLbl="sibTrans2D1" presStyleIdx="3" presStyleCnt="4"/>
      <dgm:spPr/>
      <dgm:t>
        <a:bodyPr/>
        <a:lstStyle/>
        <a:p>
          <a:endParaRPr lang="en-US"/>
        </a:p>
      </dgm:t>
    </dgm:pt>
    <dgm:pt modelId="{03201FE4-E1AC-4F91-B22A-C98D470009ED}" type="pres">
      <dgm:prSet presAssocID="{D1064386-B63A-4846-8076-882801BAAAE5}" presName="node" presStyleLbl="node1" presStyleIdx="4" presStyleCnt="5">
        <dgm:presLayoutVars>
          <dgm:bulletEnabled val="1"/>
        </dgm:presLayoutVars>
      </dgm:prSet>
      <dgm:spPr/>
      <dgm:t>
        <a:bodyPr/>
        <a:lstStyle/>
        <a:p>
          <a:endParaRPr lang="en-US"/>
        </a:p>
      </dgm:t>
    </dgm:pt>
  </dgm:ptLst>
  <dgm:cxnLst>
    <dgm:cxn modelId="{57DB3E50-15C0-4798-B242-776791C836AA}" type="presOf" srcId="{D1064386-B63A-4846-8076-882801BAAAE5}" destId="{03201FE4-E1AC-4F91-B22A-C98D470009ED}" srcOrd="0" destOrd="0" presId="urn:microsoft.com/office/officeart/2005/8/layout/process1"/>
    <dgm:cxn modelId="{0A6FF552-1B71-4012-AC81-9D912E263434}" type="presOf" srcId="{54D44514-4167-4F6E-AD5B-DC2A2EC63952}" destId="{B2834763-0318-4B66-AF3B-3822C5D97419}" srcOrd="0" destOrd="0" presId="urn:microsoft.com/office/officeart/2005/8/layout/process1"/>
    <dgm:cxn modelId="{EC4DB8C8-BE11-4796-A2B5-4D87DEB1EDDB}" type="presOf" srcId="{44A1CD2F-FC30-4881-8F7B-D2254590395B}" destId="{CD635E81-CAFF-4E85-ADC1-C36B9AB54D34}" srcOrd="0" destOrd="0" presId="urn:microsoft.com/office/officeart/2005/8/layout/process1"/>
    <dgm:cxn modelId="{59894870-1EBF-42D0-BC5C-3B50C3E77227}" srcId="{3460D9B7-58BE-440D-9C15-20018A91E7EB}" destId="{8DE7589F-A603-450D-90F3-E9AB9CB48CB3}" srcOrd="0" destOrd="0" parTransId="{76F5F2F0-00DF-42EC-8580-CD134AB47B0A}" sibTransId="{44A1CD2F-FC30-4881-8F7B-D2254590395B}"/>
    <dgm:cxn modelId="{1E57E840-B213-48EB-9E51-DE42D2070C93}" srcId="{3460D9B7-58BE-440D-9C15-20018A91E7EB}" destId="{D1064386-B63A-4846-8076-882801BAAAE5}" srcOrd="4" destOrd="0" parTransId="{F25EB8BA-BBF0-4404-8F75-9158EA392C6D}" sibTransId="{8FFCC564-0F35-47A3-823F-7E2BAA1AED73}"/>
    <dgm:cxn modelId="{708E85AD-E535-416C-B7E9-32A1C8FFFCE6}" type="presOf" srcId="{A6581DCF-B5BC-4959-BA66-51703C9FBC18}" destId="{A8256434-1337-459B-AB10-C2AF7965828D}" srcOrd="0" destOrd="0" presId="urn:microsoft.com/office/officeart/2005/8/layout/process1"/>
    <dgm:cxn modelId="{89AB9E6F-5933-4D9D-A216-155EEB0E3539}" type="presOf" srcId="{8DE7589F-A603-450D-90F3-E9AB9CB48CB3}" destId="{28B4CF4F-13B7-4F87-9EEC-0F8F53EC893E}" srcOrd="0" destOrd="0" presId="urn:microsoft.com/office/officeart/2005/8/layout/process1"/>
    <dgm:cxn modelId="{B932B183-D662-407E-8811-957AA0C6279B}" srcId="{3460D9B7-58BE-440D-9C15-20018A91E7EB}" destId="{10DBC3F3-4DA8-40FE-B77B-DB819FD94604}" srcOrd="3" destOrd="0" parTransId="{FBF86169-62F3-4E76-B7F1-45D66F88AB3E}" sibTransId="{2F40F8F5-C911-4CED-85F9-88211D7FE06F}"/>
    <dgm:cxn modelId="{4B9AA372-89DF-4091-9232-E3225901075F}" type="presOf" srcId="{33B2ECD5-8224-4556-B7AF-6E4F50CF71FA}" destId="{50396CB4-6DDA-4798-B876-A352CE0B0C51}" srcOrd="0" destOrd="0" presId="urn:microsoft.com/office/officeart/2005/8/layout/process1"/>
    <dgm:cxn modelId="{E650B907-FC21-47E2-80F2-43383810C237}" type="presOf" srcId="{A6E9E691-7FE2-426B-936C-C790D3E5E8BE}" destId="{73A10B48-C8F4-456F-BB76-3E3BA50C4158}" srcOrd="1" destOrd="0" presId="urn:microsoft.com/office/officeart/2005/8/layout/process1"/>
    <dgm:cxn modelId="{BB49F12F-59A5-4061-AF4D-57EDA31DADA9}" srcId="{3460D9B7-58BE-440D-9C15-20018A91E7EB}" destId="{A6581DCF-B5BC-4959-BA66-51703C9FBC18}" srcOrd="1" destOrd="0" parTransId="{1AF25EB3-54D1-454C-9357-3A3CF4A58A04}" sibTransId="{33B2ECD5-8224-4556-B7AF-6E4F50CF71FA}"/>
    <dgm:cxn modelId="{28E8C373-2A01-4E53-8D7A-58085BE52A9A}" srcId="{3460D9B7-58BE-440D-9C15-20018A91E7EB}" destId="{54D44514-4167-4F6E-AD5B-DC2A2EC63952}" srcOrd="2" destOrd="0" parTransId="{5BDA1AAC-2979-4F50-87F4-C594A2645BCD}" sibTransId="{A6E9E691-7FE2-426B-936C-C790D3E5E8BE}"/>
    <dgm:cxn modelId="{F433F933-0AB4-4B44-BB3A-4DF81AE69287}" type="presOf" srcId="{2F40F8F5-C911-4CED-85F9-88211D7FE06F}" destId="{8A8EC151-E782-4731-82E6-46C17ED979F9}" srcOrd="1" destOrd="0" presId="urn:microsoft.com/office/officeart/2005/8/layout/process1"/>
    <dgm:cxn modelId="{21271797-EBB3-4828-959D-9315E9BE9053}" type="presOf" srcId="{2F40F8F5-C911-4CED-85F9-88211D7FE06F}" destId="{449F5C83-55A1-4B6B-B176-8CDFF652419F}" srcOrd="0" destOrd="0" presId="urn:microsoft.com/office/officeart/2005/8/layout/process1"/>
    <dgm:cxn modelId="{60129F8C-5D55-4211-8A94-25997D5B9ED0}" type="presOf" srcId="{10DBC3F3-4DA8-40FE-B77B-DB819FD94604}" destId="{7F43C3BE-1E5D-4CFA-BE8B-491DFFE5F62F}" srcOrd="0" destOrd="0" presId="urn:microsoft.com/office/officeart/2005/8/layout/process1"/>
    <dgm:cxn modelId="{EC0A775D-6F7C-4824-B1D3-0A53DA35AC87}" type="presOf" srcId="{3460D9B7-58BE-440D-9C15-20018A91E7EB}" destId="{C5AA2986-FE7B-4038-AE80-A5053360C6BA}" srcOrd="0" destOrd="0" presId="urn:microsoft.com/office/officeart/2005/8/layout/process1"/>
    <dgm:cxn modelId="{4499969B-AE3C-49E2-8121-44DB814125F5}" type="presOf" srcId="{A6E9E691-7FE2-426B-936C-C790D3E5E8BE}" destId="{D37BF38B-FB7F-4A36-AB7E-B9EFCC0E3C5C}" srcOrd="0" destOrd="0" presId="urn:microsoft.com/office/officeart/2005/8/layout/process1"/>
    <dgm:cxn modelId="{9BE422E2-F020-42EC-8896-36B2B9D09A58}" type="presOf" srcId="{44A1CD2F-FC30-4881-8F7B-D2254590395B}" destId="{D0B147C8-CC70-4662-971D-7734ACE9375C}" srcOrd="1" destOrd="0" presId="urn:microsoft.com/office/officeart/2005/8/layout/process1"/>
    <dgm:cxn modelId="{F39784D4-DB02-46EC-9B3F-E0BC03003C12}" type="presOf" srcId="{33B2ECD5-8224-4556-B7AF-6E4F50CF71FA}" destId="{1C6CB4AC-5873-4C15-9437-A17B9C13C934}" srcOrd="1" destOrd="0" presId="urn:microsoft.com/office/officeart/2005/8/layout/process1"/>
    <dgm:cxn modelId="{CA70B6FA-7D81-4881-B1F9-4920E80CA8BC}" type="presParOf" srcId="{C5AA2986-FE7B-4038-AE80-A5053360C6BA}" destId="{28B4CF4F-13B7-4F87-9EEC-0F8F53EC893E}" srcOrd="0" destOrd="0" presId="urn:microsoft.com/office/officeart/2005/8/layout/process1"/>
    <dgm:cxn modelId="{49B98A9C-87C2-4536-9C86-DCA76BAEFC69}" type="presParOf" srcId="{C5AA2986-FE7B-4038-AE80-A5053360C6BA}" destId="{CD635E81-CAFF-4E85-ADC1-C36B9AB54D34}" srcOrd="1" destOrd="0" presId="urn:microsoft.com/office/officeart/2005/8/layout/process1"/>
    <dgm:cxn modelId="{0038FABC-DB38-45DA-A4B1-F5472284B302}" type="presParOf" srcId="{CD635E81-CAFF-4E85-ADC1-C36B9AB54D34}" destId="{D0B147C8-CC70-4662-971D-7734ACE9375C}" srcOrd="0" destOrd="0" presId="urn:microsoft.com/office/officeart/2005/8/layout/process1"/>
    <dgm:cxn modelId="{C1059287-89D5-4AE8-9B77-405E250A1C9B}" type="presParOf" srcId="{C5AA2986-FE7B-4038-AE80-A5053360C6BA}" destId="{A8256434-1337-459B-AB10-C2AF7965828D}" srcOrd="2" destOrd="0" presId="urn:microsoft.com/office/officeart/2005/8/layout/process1"/>
    <dgm:cxn modelId="{5BECF407-1D8F-4B3B-9F2F-852B8C5623B0}" type="presParOf" srcId="{C5AA2986-FE7B-4038-AE80-A5053360C6BA}" destId="{50396CB4-6DDA-4798-B876-A352CE0B0C51}" srcOrd="3" destOrd="0" presId="urn:microsoft.com/office/officeart/2005/8/layout/process1"/>
    <dgm:cxn modelId="{6592F45C-C5C6-425C-B0F0-B768ADCEF8A9}" type="presParOf" srcId="{50396CB4-6DDA-4798-B876-A352CE0B0C51}" destId="{1C6CB4AC-5873-4C15-9437-A17B9C13C934}" srcOrd="0" destOrd="0" presId="urn:microsoft.com/office/officeart/2005/8/layout/process1"/>
    <dgm:cxn modelId="{71841687-7E9B-42C3-9190-45059282277C}" type="presParOf" srcId="{C5AA2986-FE7B-4038-AE80-A5053360C6BA}" destId="{B2834763-0318-4B66-AF3B-3822C5D97419}" srcOrd="4" destOrd="0" presId="urn:microsoft.com/office/officeart/2005/8/layout/process1"/>
    <dgm:cxn modelId="{3BA31DE0-1C6F-42C5-8E63-0330998E9225}" type="presParOf" srcId="{C5AA2986-FE7B-4038-AE80-A5053360C6BA}" destId="{D37BF38B-FB7F-4A36-AB7E-B9EFCC0E3C5C}" srcOrd="5" destOrd="0" presId="urn:microsoft.com/office/officeart/2005/8/layout/process1"/>
    <dgm:cxn modelId="{426AF1D2-7D57-4A3B-86A4-3D8EB2E6729A}" type="presParOf" srcId="{D37BF38B-FB7F-4A36-AB7E-B9EFCC0E3C5C}" destId="{73A10B48-C8F4-456F-BB76-3E3BA50C4158}" srcOrd="0" destOrd="0" presId="urn:microsoft.com/office/officeart/2005/8/layout/process1"/>
    <dgm:cxn modelId="{3A243C8C-53F3-4B5C-929A-DF9DE3EF9DE5}" type="presParOf" srcId="{C5AA2986-FE7B-4038-AE80-A5053360C6BA}" destId="{7F43C3BE-1E5D-4CFA-BE8B-491DFFE5F62F}" srcOrd="6" destOrd="0" presId="urn:microsoft.com/office/officeart/2005/8/layout/process1"/>
    <dgm:cxn modelId="{7E3AAC44-3E58-4B85-B242-84189DB5090C}" type="presParOf" srcId="{C5AA2986-FE7B-4038-AE80-A5053360C6BA}" destId="{449F5C83-55A1-4B6B-B176-8CDFF652419F}" srcOrd="7" destOrd="0" presId="urn:microsoft.com/office/officeart/2005/8/layout/process1"/>
    <dgm:cxn modelId="{61831E3D-56CD-4E9F-AB69-4D4C1D8355CF}" type="presParOf" srcId="{449F5C83-55A1-4B6B-B176-8CDFF652419F}" destId="{8A8EC151-E782-4731-82E6-46C17ED979F9}" srcOrd="0" destOrd="0" presId="urn:microsoft.com/office/officeart/2005/8/layout/process1"/>
    <dgm:cxn modelId="{D1BAC8A5-2EEF-4552-A6D1-7F6AE11164AB}" type="presParOf" srcId="{C5AA2986-FE7B-4038-AE80-A5053360C6BA}" destId="{03201FE4-E1AC-4F91-B22A-C98D470009ED}" srcOrd="8"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7886700" cy="4351338"/>
        <a:chOff x="0" y="0"/>
        <a:chExt cx="7886700" cy="4351338"/>
      </a:xfrm>
    </dsp:grpSpPr>
    <dsp:sp modelId="{28B4CF4F-13B7-4F87-9EEC-0F8F53EC893E}">
      <dsp:nvSpPr>
        <dsp:cNvPr id="3" name="Rounded Rectangle 2"/>
        <dsp:cNvSpPr/>
      </dsp:nvSpPr>
      <dsp:spPr bwMode="white">
        <a:xfrm>
          <a:off x="0" y="1553687"/>
          <a:ext cx="1194955" cy="1243965"/>
        </a:xfrm>
        <a:prstGeom prst="roundRect">
          <a:avLst>
            <a:gd name="adj" fmla="val 10000"/>
          </a:avLst>
        </a:prstGeom>
        <a:sp3d prstMaterial="plastic">
          <a:bevelT w="127000" h="25400" prst="relaxedInset"/>
        </a:sp3d>
      </dsp:spPr>
      <dsp:style>
        <a:lnRef idx="0">
          <a:schemeClr val="lt1"/>
        </a:lnRef>
        <a:fillRef idx="3">
          <a:schemeClr val="accent1"/>
        </a:fillRef>
        <a:effectRef idx="2">
          <a:scrgbClr r="0" g="0" b="0"/>
        </a:effectRef>
        <a:fontRef idx="minor">
          <a:schemeClr val="lt1"/>
        </a:fontRef>
      </dsp:style>
      <dsp:txBody>
        <a:bodyPr lIns="53340" tIns="53340" rIns="53340" bIns="53340" anchor="ctr"/>
        <a:lstStyle>
          <a:lvl1pPr algn="ctr">
            <a:defRPr sz="1400"/>
          </a:lvl1pPr>
          <a:lvl2pPr marL="57150" indent="-57150" algn="ctr">
            <a:defRPr sz="1000"/>
          </a:lvl2pPr>
          <a:lvl3pPr marL="114300" indent="-57150" algn="ctr">
            <a:defRPr sz="1000"/>
          </a:lvl3pPr>
          <a:lvl4pPr marL="171450" indent="-57150" algn="ctr">
            <a:defRPr sz="1000"/>
          </a:lvl4pPr>
          <a:lvl5pPr marL="228600" indent="-57150" algn="ctr">
            <a:defRPr sz="1000"/>
          </a:lvl5pPr>
          <a:lvl6pPr marL="285750" indent="-57150" algn="ctr">
            <a:defRPr sz="1000"/>
          </a:lvl6pPr>
          <a:lvl7pPr marL="342900" indent="-57150" algn="ctr">
            <a:defRPr sz="1000"/>
          </a:lvl7pPr>
          <a:lvl8pPr marL="400050" indent="-57150" algn="ctr">
            <a:defRPr sz="1000"/>
          </a:lvl8pPr>
          <a:lvl9pPr marL="457200" indent="-57150" algn="ctr">
            <a:defRPr sz="1000"/>
          </a:lvl9pPr>
        </a:lstStyle>
        <a:p>
          <a:pPr lvl="0">
            <a:lnSpc>
              <a:spcPct val="100000"/>
            </a:lnSpc>
            <a:spcBef>
              <a:spcPct val="0"/>
            </a:spcBef>
            <a:spcAft>
              <a:spcPct val="35000"/>
            </a:spcAft>
          </a:pPr>
          <a:r>
            <a:rPr lang="en-US" dirty="0" smtClean="0"/>
            <a:t>Add students information and face in database</a:t>
          </a:r>
          <a:endParaRPr lang="en-US" dirty="0"/>
        </a:p>
      </dsp:txBody>
      <dsp:txXfrm>
        <a:off x="0" y="1553687"/>
        <a:ext cx="1194955" cy="1243965"/>
      </dsp:txXfrm>
    </dsp:sp>
    <dsp:sp modelId="{CD635E81-CAFF-4E85-ADC1-C36B9AB54D34}">
      <dsp:nvSpPr>
        <dsp:cNvPr id="4" name="Right Arrow 3"/>
        <dsp:cNvSpPr/>
      </dsp:nvSpPr>
      <dsp:spPr bwMode="white">
        <a:xfrm>
          <a:off x="1307280" y="2027495"/>
          <a:ext cx="253330" cy="296349"/>
        </a:xfrm>
        <a:prstGeom prst="rightArrow">
          <a:avLst>
            <a:gd name="adj1" fmla="val 60000"/>
            <a:gd name="adj2" fmla="val 50000"/>
          </a:avLst>
        </a:prstGeom>
        <a:sp3d z="-70000" extrusionH="63500" prstMaterial="matte">
          <a:bevelT w="25400" h="6350" prst="relaxedInset"/>
          <a:contourClr>
            <a:schemeClr val="bg1"/>
          </a:contourClr>
        </a:sp3d>
      </dsp:spPr>
      <dsp:style>
        <a:lnRef idx="0">
          <a:schemeClr val="accent1">
            <a:tint val="60000"/>
          </a:schemeClr>
        </a:lnRef>
        <a:fillRef idx="1">
          <a:schemeClr val="accent1">
            <a:tint val="60000"/>
          </a:schemeClr>
        </a:fillRef>
        <a:effectRef idx="2">
          <a:scrgbClr r="0" g="0" b="0"/>
        </a:effectRef>
        <a:fontRef idx="minor">
          <a:schemeClr val="lt1"/>
        </a:fontRef>
      </dsp:style>
      <dsp:txBody>
        <a:bodyPr lIns="0" tIns="0" rIns="0" bIns="0" anchor="ctr"/>
        <a:lstStyle>
          <a:lvl1pPr algn="ctr">
            <a:defRPr sz="1100"/>
          </a:lvl1pPr>
          <a:lvl2pPr marL="57150" indent="-57150" algn="ctr">
            <a:defRPr sz="900"/>
          </a:lvl2pPr>
          <a:lvl3pPr marL="114300" indent="-57150" algn="ctr">
            <a:defRPr sz="900"/>
          </a:lvl3pPr>
          <a:lvl4pPr marL="171450" indent="-57150" algn="ctr">
            <a:defRPr sz="900"/>
          </a:lvl4pPr>
          <a:lvl5pPr marL="228600" indent="-57150" algn="ctr">
            <a:defRPr sz="900"/>
          </a:lvl5pPr>
          <a:lvl6pPr marL="285750" indent="-57150" algn="ctr">
            <a:defRPr sz="900"/>
          </a:lvl6pPr>
          <a:lvl7pPr marL="342900" indent="-57150" algn="ctr">
            <a:defRPr sz="900"/>
          </a:lvl7pPr>
          <a:lvl8pPr marL="400050" indent="-57150" algn="ctr">
            <a:defRPr sz="900"/>
          </a:lvl8pPr>
          <a:lvl9pPr marL="457200" indent="-57150" algn="ctr">
            <a:defRPr sz="900"/>
          </a:lvl9pPr>
        </a:lstStyle>
        <a:p>
          <a:pPr lvl="0">
            <a:lnSpc>
              <a:spcPct val="100000"/>
            </a:lnSpc>
            <a:spcBef>
              <a:spcPct val="0"/>
            </a:spcBef>
            <a:spcAft>
              <a:spcPct val="35000"/>
            </a:spcAft>
          </a:pPr>
          <a:endParaRPr lang="en-US"/>
        </a:p>
      </dsp:txBody>
      <dsp:txXfrm>
        <a:off x="1307280" y="2027495"/>
        <a:ext cx="253330" cy="296349"/>
      </dsp:txXfrm>
    </dsp:sp>
    <dsp:sp modelId="{A8256434-1337-459B-AB10-C2AF7965828D}">
      <dsp:nvSpPr>
        <dsp:cNvPr id="5" name="Rounded Rectangle 4"/>
        <dsp:cNvSpPr/>
      </dsp:nvSpPr>
      <dsp:spPr bwMode="white">
        <a:xfrm>
          <a:off x="1672936" y="1553687"/>
          <a:ext cx="1194955" cy="1243965"/>
        </a:xfrm>
        <a:prstGeom prst="roundRect">
          <a:avLst>
            <a:gd name="adj" fmla="val 10000"/>
          </a:avLst>
        </a:prstGeom>
        <a:sp3d prstMaterial="plastic">
          <a:bevelT w="127000" h="25400" prst="relaxedInset"/>
        </a:sp3d>
      </dsp:spPr>
      <dsp:style>
        <a:lnRef idx="0">
          <a:schemeClr val="lt1"/>
        </a:lnRef>
        <a:fillRef idx="3">
          <a:schemeClr val="accent1"/>
        </a:fillRef>
        <a:effectRef idx="2">
          <a:scrgbClr r="0" g="0" b="0"/>
        </a:effectRef>
        <a:fontRef idx="minor">
          <a:schemeClr val="lt1"/>
        </a:fontRef>
      </dsp:style>
      <dsp:txBody>
        <a:bodyPr lIns="53340" tIns="53340" rIns="53340" bIns="53340" anchor="ctr"/>
        <a:lstStyle>
          <a:lvl1pPr algn="ctr">
            <a:defRPr sz="1400"/>
          </a:lvl1pPr>
          <a:lvl2pPr marL="57150" indent="-57150" algn="ctr">
            <a:defRPr sz="1000"/>
          </a:lvl2pPr>
          <a:lvl3pPr marL="114300" indent="-57150" algn="ctr">
            <a:defRPr sz="1000"/>
          </a:lvl3pPr>
          <a:lvl4pPr marL="171450" indent="-57150" algn="ctr">
            <a:defRPr sz="1000"/>
          </a:lvl4pPr>
          <a:lvl5pPr marL="228600" indent="-57150" algn="ctr">
            <a:defRPr sz="1000"/>
          </a:lvl5pPr>
          <a:lvl6pPr marL="285750" indent="-57150" algn="ctr">
            <a:defRPr sz="1000"/>
          </a:lvl6pPr>
          <a:lvl7pPr marL="342900" indent="-57150" algn="ctr">
            <a:defRPr sz="1000"/>
          </a:lvl7pPr>
          <a:lvl8pPr marL="400050" indent="-57150" algn="ctr">
            <a:defRPr sz="1000"/>
          </a:lvl8pPr>
          <a:lvl9pPr marL="457200" indent="-57150" algn="ctr">
            <a:defRPr sz="1000"/>
          </a:lvl9pPr>
        </a:lstStyle>
        <a:p>
          <a:pPr lvl="0">
            <a:lnSpc>
              <a:spcPct val="100000"/>
            </a:lnSpc>
            <a:spcBef>
              <a:spcPct val="0"/>
            </a:spcBef>
            <a:spcAft>
              <a:spcPct val="35000"/>
            </a:spcAft>
          </a:pPr>
          <a:r>
            <a:rPr lang="en-US" dirty="0" smtClean="0"/>
            <a:t>Database is trained in backend</a:t>
          </a:r>
          <a:endParaRPr lang="en-US" dirty="0"/>
        </a:p>
      </dsp:txBody>
      <dsp:txXfrm>
        <a:off x="1672936" y="1553687"/>
        <a:ext cx="1194955" cy="1243965"/>
      </dsp:txXfrm>
    </dsp:sp>
    <dsp:sp modelId="{50396CB4-6DDA-4798-B876-A352CE0B0C51}">
      <dsp:nvSpPr>
        <dsp:cNvPr id="6" name="Right Arrow 5"/>
        <dsp:cNvSpPr/>
      </dsp:nvSpPr>
      <dsp:spPr bwMode="white">
        <a:xfrm>
          <a:off x="2980217" y="2027495"/>
          <a:ext cx="253330" cy="296349"/>
        </a:xfrm>
        <a:prstGeom prst="rightArrow">
          <a:avLst>
            <a:gd name="adj1" fmla="val 60000"/>
            <a:gd name="adj2" fmla="val 50000"/>
          </a:avLst>
        </a:prstGeom>
        <a:sp3d z="-70000" extrusionH="63500" prstMaterial="matte">
          <a:bevelT w="25400" h="6350" prst="relaxedInset"/>
          <a:contourClr>
            <a:schemeClr val="bg1"/>
          </a:contourClr>
        </a:sp3d>
      </dsp:spPr>
      <dsp:style>
        <a:lnRef idx="0">
          <a:schemeClr val="accent1">
            <a:tint val="60000"/>
          </a:schemeClr>
        </a:lnRef>
        <a:fillRef idx="1">
          <a:schemeClr val="accent1">
            <a:tint val="60000"/>
          </a:schemeClr>
        </a:fillRef>
        <a:effectRef idx="2">
          <a:scrgbClr r="0" g="0" b="0"/>
        </a:effectRef>
        <a:fontRef idx="minor">
          <a:schemeClr val="lt1"/>
        </a:fontRef>
      </dsp:style>
      <dsp:txBody>
        <a:bodyPr lIns="0" tIns="0" rIns="0" bIns="0" anchor="ctr"/>
        <a:lstStyle>
          <a:lvl1pPr algn="ctr">
            <a:defRPr sz="1100"/>
          </a:lvl1pPr>
          <a:lvl2pPr marL="57150" indent="-57150" algn="ctr">
            <a:defRPr sz="900"/>
          </a:lvl2pPr>
          <a:lvl3pPr marL="114300" indent="-57150" algn="ctr">
            <a:defRPr sz="900"/>
          </a:lvl3pPr>
          <a:lvl4pPr marL="171450" indent="-57150" algn="ctr">
            <a:defRPr sz="900"/>
          </a:lvl4pPr>
          <a:lvl5pPr marL="228600" indent="-57150" algn="ctr">
            <a:defRPr sz="900"/>
          </a:lvl5pPr>
          <a:lvl6pPr marL="285750" indent="-57150" algn="ctr">
            <a:defRPr sz="900"/>
          </a:lvl6pPr>
          <a:lvl7pPr marL="342900" indent="-57150" algn="ctr">
            <a:defRPr sz="900"/>
          </a:lvl7pPr>
          <a:lvl8pPr marL="400050" indent="-57150" algn="ctr">
            <a:defRPr sz="900"/>
          </a:lvl8pPr>
          <a:lvl9pPr marL="457200" indent="-57150" algn="ctr">
            <a:defRPr sz="900"/>
          </a:lvl9pPr>
        </a:lstStyle>
        <a:p>
          <a:pPr lvl="0">
            <a:lnSpc>
              <a:spcPct val="100000"/>
            </a:lnSpc>
            <a:spcBef>
              <a:spcPct val="0"/>
            </a:spcBef>
            <a:spcAft>
              <a:spcPct val="35000"/>
            </a:spcAft>
          </a:pPr>
          <a:endParaRPr lang="en-US"/>
        </a:p>
      </dsp:txBody>
      <dsp:txXfrm>
        <a:off x="2980217" y="2027495"/>
        <a:ext cx="253330" cy="296349"/>
      </dsp:txXfrm>
    </dsp:sp>
    <dsp:sp modelId="{B2834763-0318-4B66-AF3B-3822C5D97419}">
      <dsp:nvSpPr>
        <dsp:cNvPr id="7" name="Rounded Rectangle 6"/>
        <dsp:cNvSpPr/>
      </dsp:nvSpPr>
      <dsp:spPr bwMode="white">
        <a:xfrm>
          <a:off x="3345873" y="1553687"/>
          <a:ext cx="1194955" cy="1243965"/>
        </a:xfrm>
        <a:prstGeom prst="roundRect">
          <a:avLst>
            <a:gd name="adj" fmla="val 10000"/>
          </a:avLst>
        </a:prstGeom>
        <a:sp3d prstMaterial="plastic">
          <a:bevelT w="127000" h="25400" prst="relaxedInset"/>
        </a:sp3d>
      </dsp:spPr>
      <dsp:style>
        <a:lnRef idx="0">
          <a:schemeClr val="lt1"/>
        </a:lnRef>
        <a:fillRef idx="3">
          <a:schemeClr val="accent1"/>
        </a:fillRef>
        <a:effectRef idx="2">
          <a:scrgbClr r="0" g="0" b="0"/>
        </a:effectRef>
        <a:fontRef idx="minor">
          <a:schemeClr val="lt1"/>
        </a:fontRef>
      </dsp:style>
      <dsp:txBody>
        <a:bodyPr lIns="53340" tIns="53340" rIns="53340" bIns="53340" anchor="ctr"/>
        <a:lstStyle>
          <a:lvl1pPr algn="ctr">
            <a:defRPr sz="1400"/>
          </a:lvl1pPr>
          <a:lvl2pPr marL="57150" indent="-57150" algn="ctr">
            <a:defRPr sz="1000"/>
          </a:lvl2pPr>
          <a:lvl3pPr marL="114300" indent="-57150" algn="ctr">
            <a:defRPr sz="1000"/>
          </a:lvl3pPr>
          <a:lvl4pPr marL="171450" indent="-57150" algn="ctr">
            <a:defRPr sz="1000"/>
          </a:lvl4pPr>
          <a:lvl5pPr marL="228600" indent="-57150" algn="ctr">
            <a:defRPr sz="1000"/>
          </a:lvl5pPr>
          <a:lvl6pPr marL="285750" indent="-57150" algn="ctr">
            <a:defRPr sz="1000"/>
          </a:lvl6pPr>
          <a:lvl7pPr marL="342900" indent="-57150" algn="ctr">
            <a:defRPr sz="1000"/>
          </a:lvl7pPr>
          <a:lvl8pPr marL="400050" indent="-57150" algn="ctr">
            <a:defRPr sz="1000"/>
          </a:lvl8pPr>
          <a:lvl9pPr marL="457200" indent="-57150" algn="ctr">
            <a:defRPr sz="1000"/>
          </a:lvl9pPr>
        </a:lstStyle>
        <a:p>
          <a:pPr lvl="0">
            <a:lnSpc>
              <a:spcPct val="100000"/>
            </a:lnSpc>
            <a:spcBef>
              <a:spcPct val="0"/>
            </a:spcBef>
            <a:spcAft>
              <a:spcPct val="35000"/>
            </a:spcAft>
          </a:pPr>
          <a:r>
            <a:rPr lang="en-US" dirty="0" smtClean="0"/>
            <a:t>Open the camera for recognition</a:t>
          </a:r>
        </a:p>
      </dsp:txBody>
      <dsp:txXfrm>
        <a:off x="3345873" y="1553687"/>
        <a:ext cx="1194955" cy="1243965"/>
      </dsp:txXfrm>
    </dsp:sp>
    <dsp:sp modelId="{D37BF38B-FB7F-4A36-AB7E-B9EFCC0E3C5C}">
      <dsp:nvSpPr>
        <dsp:cNvPr id="8" name="Right Arrow 7"/>
        <dsp:cNvSpPr/>
      </dsp:nvSpPr>
      <dsp:spPr bwMode="white">
        <a:xfrm>
          <a:off x="4653153" y="2027495"/>
          <a:ext cx="253330" cy="296349"/>
        </a:xfrm>
        <a:prstGeom prst="rightArrow">
          <a:avLst>
            <a:gd name="adj1" fmla="val 60000"/>
            <a:gd name="adj2" fmla="val 50000"/>
          </a:avLst>
        </a:prstGeom>
        <a:sp3d z="-70000" extrusionH="63500" prstMaterial="matte">
          <a:bevelT w="25400" h="6350" prst="relaxedInset"/>
          <a:contourClr>
            <a:schemeClr val="bg1"/>
          </a:contourClr>
        </a:sp3d>
      </dsp:spPr>
      <dsp:style>
        <a:lnRef idx="0">
          <a:schemeClr val="accent1">
            <a:tint val="60000"/>
          </a:schemeClr>
        </a:lnRef>
        <a:fillRef idx="1">
          <a:schemeClr val="accent1">
            <a:tint val="60000"/>
          </a:schemeClr>
        </a:fillRef>
        <a:effectRef idx="2">
          <a:scrgbClr r="0" g="0" b="0"/>
        </a:effectRef>
        <a:fontRef idx="minor">
          <a:schemeClr val="lt1"/>
        </a:fontRef>
      </dsp:style>
      <dsp:txBody>
        <a:bodyPr lIns="0" tIns="0" rIns="0" bIns="0" anchor="ctr"/>
        <a:lstStyle>
          <a:lvl1pPr algn="ctr">
            <a:defRPr sz="1100"/>
          </a:lvl1pPr>
          <a:lvl2pPr marL="57150" indent="-57150" algn="ctr">
            <a:defRPr sz="900"/>
          </a:lvl2pPr>
          <a:lvl3pPr marL="114300" indent="-57150" algn="ctr">
            <a:defRPr sz="900"/>
          </a:lvl3pPr>
          <a:lvl4pPr marL="171450" indent="-57150" algn="ctr">
            <a:defRPr sz="900"/>
          </a:lvl4pPr>
          <a:lvl5pPr marL="228600" indent="-57150" algn="ctr">
            <a:defRPr sz="900"/>
          </a:lvl5pPr>
          <a:lvl6pPr marL="285750" indent="-57150" algn="ctr">
            <a:defRPr sz="900"/>
          </a:lvl6pPr>
          <a:lvl7pPr marL="342900" indent="-57150" algn="ctr">
            <a:defRPr sz="900"/>
          </a:lvl7pPr>
          <a:lvl8pPr marL="400050" indent="-57150" algn="ctr">
            <a:defRPr sz="900"/>
          </a:lvl8pPr>
          <a:lvl9pPr marL="457200" indent="-57150" algn="ctr">
            <a:defRPr sz="900"/>
          </a:lvl9pPr>
        </a:lstStyle>
        <a:p>
          <a:pPr lvl="0">
            <a:lnSpc>
              <a:spcPct val="100000"/>
            </a:lnSpc>
            <a:spcBef>
              <a:spcPct val="0"/>
            </a:spcBef>
            <a:spcAft>
              <a:spcPct val="35000"/>
            </a:spcAft>
          </a:pPr>
          <a:endParaRPr lang="en-US"/>
        </a:p>
      </dsp:txBody>
      <dsp:txXfrm>
        <a:off x="4653153" y="2027495"/>
        <a:ext cx="253330" cy="296349"/>
      </dsp:txXfrm>
    </dsp:sp>
    <dsp:sp modelId="{7F43C3BE-1E5D-4CFA-BE8B-491DFFE5F62F}">
      <dsp:nvSpPr>
        <dsp:cNvPr id="9" name="Rounded Rectangle 8"/>
        <dsp:cNvSpPr/>
      </dsp:nvSpPr>
      <dsp:spPr bwMode="white">
        <a:xfrm>
          <a:off x="5018809" y="1553687"/>
          <a:ext cx="1194955" cy="1243965"/>
        </a:xfrm>
        <a:prstGeom prst="roundRect">
          <a:avLst>
            <a:gd name="adj" fmla="val 10000"/>
          </a:avLst>
        </a:prstGeom>
        <a:sp3d prstMaterial="plastic">
          <a:bevelT w="127000" h="25400" prst="relaxedInset"/>
        </a:sp3d>
      </dsp:spPr>
      <dsp:style>
        <a:lnRef idx="0">
          <a:schemeClr val="lt1"/>
        </a:lnRef>
        <a:fillRef idx="3">
          <a:schemeClr val="accent1"/>
        </a:fillRef>
        <a:effectRef idx="2">
          <a:scrgbClr r="0" g="0" b="0"/>
        </a:effectRef>
        <a:fontRef idx="minor">
          <a:schemeClr val="lt1"/>
        </a:fontRef>
      </dsp:style>
      <dsp:txBody>
        <a:bodyPr lIns="53340" tIns="53340" rIns="53340" bIns="53340" anchor="ctr"/>
        <a:lstStyle>
          <a:lvl1pPr algn="ctr">
            <a:defRPr sz="1400"/>
          </a:lvl1pPr>
          <a:lvl2pPr marL="57150" indent="-57150" algn="ctr">
            <a:defRPr sz="1000"/>
          </a:lvl2pPr>
          <a:lvl3pPr marL="114300" indent="-57150" algn="ctr">
            <a:defRPr sz="1000"/>
          </a:lvl3pPr>
          <a:lvl4pPr marL="171450" indent="-57150" algn="ctr">
            <a:defRPr sz="1000"/>
          </a:lvl4pPr>
          <a:lvl5pPr marL="228600" indent="-57150" algn="ctr">
            <a:defRPr sz="1000"/>
          </a:lvl5pPr>
          <a:lvl6pPr marL="285750" indent="-57150" algn="ctr">
            <a:defRPr sz="1000"/>
          </a:lvl6pPr>
          <a:lvl7pPr marL="342900" indent="-57150" algn="ctr">
            <a:defRPr sz="1000"/>
          </a:lvl7pPr>
          <a:lvl8pPr marL="400050" indent="-57150" algn="ctr">
            <a:defRPr sz="1000"/>
          </a:lvl8pPr>
          <a:lvl9pPr marL="457200" indent="-57150" algn="ctr">
            <a:defRPr sz="1000"/>
          </a:lvl9pPr>
        </a:lstStyle>
        <a:p>
          <a:pPr lvl="0">
            <a:lnSpc>
              <a:spcPct val="100000"/>
            </a:lnSpc>
            <a:spcBef>
              <a:spcPct val="0"/>
            </a:spcBef>
            <a:spcAft>
              <a:spcPct val="35000"/>
            </a:spcAft>
          </a:pPr>
          <a:r>
            <a:rPr lang="en-US" dirty="0" smtClean="0"/>
            <a:t>Face recognition done</a:t>
          </a:r>
        </a:p>
      </dsp:txBody>
      <dsp:txXfrm>
        <a:off x="5018809" y="1553687"/>
        <a:ext cx="1194955" cy="1243965"/>
      </dsp:txXfrm>
    </dsp:sp>
    <dsp:sp modelId="{449F5C83-55A1-4B6B-B176-8CDFF652419F}">
      <dsp:nvSpPr>
        <dsp:cNvPr id="10" name="Right Arrow 9"/>
        <dsp:cNvSpPr/>
      </dsp:nvSpPr>
      <dsp:spPr bwMode="white">
        <a:xfrm>
          <a:off x="6326089" y="2027495"/>
          <a:ext cx="253330" cy="296349"/>
        </a:xfrm>
        <a:prstGeom prst="rightArrow">
          <a:avLst>
            <a:gd name="adj1" fmla="val 60000"/>
            <a:gd name="adj2" fmla="val 50000"/>
          </a:avLst>
        </a:prstGeom>
        <a:sp3d z="-70000" extrusionH="63500" prstMaterial="matte">
          <a:bevelT w="25400" h="6350" prst="relaxedInset"/>
          <a:contourClr>
            <a:schemeClr val="bg1"/>
          </a:contourClr>
        </a:sp3d>
      </dsp:spPr>
      <dsp:style>
        <a:lnRef idx="0">
          <a:schemeClr val="accent1">
            <a:tint val="60000"/>
          </a:schemeClr>
        </a:lnRef>
        <a:fillRef idx="1">
          <a:schemeClr val="accent1">
            <a:tint val="60000"/>
          </a:schemeClr>
        </a:fillRef>
        <a:effectRef idx="2">
          <a:scrgbClr r="0" g="0" b="0"/>
        </a:effectRef>
        <a:fontRef idx="minor">
          <a:schemeClr val="lt1"/>
        </a:fontRef>
      </dsp:style>
      <dsp:txBody>
        <a:bodyPr lIns="0" tIns="0" rIns="0" bIns="0" anchor="ctr"/>
        <a:lstStyle>
          <a:lvl1pPr algn="ctr">
            <a:defRPr sz="1100"/>
          </a:lvl1pPr>
          <a:lvl2pPr marL="57150" indent="-57150" algn="ctr">
            <a:defRPr sz="900"/>
          </a:lvl2pPr>
          <a:lvl3pPr marL="114300" indent="-57150" algn="ctr">
            <a:defRPr sz="900"/>
          </a:lvl3pPr>
          <a:lvl4pPr marL="171450" indent="-57150" algn="ctr">
            <a:defRPr sz="900"/>
          </a:lvl4pPr>
          <a:lvl5pPr marL="228600" indent="-57150" algn="ctr">
            <a:defRPr sz="900"/>
          </a:lvl5pPr>
          <a:lvl6pPr marL="285750" indent="-57150" algn="ctr">
            <a:defRPr sz="900"/>
          </a:lvl6pPr>
          <a:lvl7pPr marL="342900" indent="-57150" algn="ctr">
            <a:defRPr sz="900"/>
          </a:lvl7pPr>
          <a:lvl8pPr marL="400050" indent="-57150" algn="ctr">
            <a:defRPr sz="900"/>
          </a:lvl8pPr>
          <a:lvl9pPr marL="457200" indent="-57150" algn="ctr">
            <a:defRPr sz="900"/>
          </a:lvl9pPr>
        </a:lstStyle>
        <a:p>
          <a:pPr lvl="0">
            <a:lnSpc>
              <a:spcPct val="100000"/>
            </a:lnSpc>
            <a:spcBef>
              <a:spcPct val="0"/>
            </a:spcBef>
            <a:spcAft>
              <a:spcPct val="35000"/>
            </a:spcAft>
          </a:pPr>
          <a:endParaRPr lang="en-US"/>
        </a:p>
      </dsp:txBody>
      <dsp:txXfrm>
        <a:off x="6326089" y="2027495"/>
        <a:ext cx="253330" cy="296349"/>
      </dsp:txXfrm>
    </dsp:sp>
    <dsp:sp modelId="{03201FE4-E1AC-4F91-B22A-C98D470009ED}">
      <dsp:nvSpPr>
        <dsp:cNvPr id="11" name="Rounded Rectangle 10"/>
        <dsp:cNvSpPr/>
      </dsp:nvSpPr>
      <dsp:spPr bwMode="white">
        <a:xfrm>
          <a:off x="6691745" y="1553687"/>
          <a:ext cx="1194955" cy="1243965"/>
        </a:xfrm>
        <a:prstGeom prst="roundRect">
          <a:avLst>
            <a:gd name="adj" fmla="val 10000"/>
          </a:avLst>
        </a:prstGeom>
        <a:sp3d prstMaterial="plastic">
          <a:bevelT w="127000" h="25400" prst="relaxedInset"/>
        </a:sp3d>
      </dsp:spPr>
      <dsp:style>
        <a:lnRef idx="0">
          <a:schemeClr val="lt1"/>
        </a:lnRef>
        <a:fillRef idx="3">
          <a:schemeClr val="accent1"/>
        </a:fillRef>
        <a:effectRef idx="2">
          <a:scrgbClr r="0" g="0" b="0"/>
        </a:effectRef>
        <a:fontRef idx="minor">
          <a:schemeClr val="lt1"/>
        </a:fontRef>
      </dsp:style>
      <dsp:txBody>
        <a:bodyPr lIns="53340" tIns="53340" rIns="53340" bIns="53340" anchor="ctr"/>
        <a:lstStyle>
          <a:lvl1pPr algn="ctr">
            <a:defRPr sz="1400"/>
          </a:lvl1pPr>
          <a:lvl2pPr marL="57150" indent="-57150" algn="ctr">
            <a:defRPr sz="1000"/>
          </a:lvl2pPr>
          <a:lvl3pPr marL="114300" indent="-57150" algn="ctr">
            <a:defRPr sz="1000"/>
          </a:lvl3pPr>
          <a:lvl4pPr marL="171450" indent="-57150" algn="ctr">
            <a:defRPr sz="1000"/>
          </a:lvl4pPr>
          <a:lvl5pPr marL="228600" indent="-57150" algn="ctr">
            <a:defRPr sz="1000"/>
          </a:lvl5pPr>
          <a:lvl6pPr marL="285750" indent="-57150" algn="ctr">
            <a:defRPr sz="1000"/>
          </a:lvl6pPr>
          <a:lvl7pPr marL="342900" indent="-57150" algn="ctr">
            <a:defRPr sz="1000"/>
          </a:lvl7pPr>
          <a:lvl8pPr marL="400050" indent="-57150" algn="ctr">
            <a:defRPr sz="1000"/>
          </a:lvl8pPr>
          <a:lvl9pPr marL="457200" indent="-57150" algn="ctr">
            <a:defRPr sz="1000"/>
          </a:lvl9pPr>
        </a:lstStyle>
        <a:p>
          <a:pPr lvl="0">
            <a:lnSpc>
              <a:spcPct val="100000"/>
            </a:lnSpc>
            <a:spcBef>
              <a:spcPct val="0"/>
            </a:spcBef>
            <a:spcAft>
              <a:spcPct val="35000"/>
            </a:spcAft>
          </a:pPr>
          <a:r>
            <a:rPr lang="en-US" dirty="0" smtClean="0"/>
            <a:t>Attendance with date and time saved in database</a:t>
          </a:r>
        </a:p>
      </dsp:txBody>
      <dsp:txXfrm>
        <a:off x="6691745" y="1553687"/>
        <a:ext cx="1194955" cy="1243965"/>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349E637-8A5E-4170-93EE-CFBA1810D9BC}" type="datetimeFigureOut">
              <a:rPr lang="en-IN" smtClean="0"/>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41A6DE8-8DF3-4E2C-A408-466998124B23}" type="slidenum">
              <a:rPr lang="en-IN" smtClean="0"/>
            </a:fld>
            <a:endParaRPr lang="en-IN"/>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1ADC717-44CB-48AC-AC58-E7B8B37456A8}" type="datetime1">
              <a:rPr lang="en-IN" smtClean="0"/>
            </a:fld>
            <a:endParaRPr lang="en-IN"/>
          </a:p>
        </p:txBody>
      </p:sp>
      <p:sp>
        <p:nvSpPr>
          <p:cNvPr id="5" name="Footer Placeholder 4"/>
          <p:cNvSpPr>
            <a:spLocks noGrp="1"/>
          </p:cNvSpPr>
          <p:nvPr>
            <p:ph type="ftr" sz="quarter" idx="11"/>
          </p:nvPr>
        </p:nvSpPr>
        <p:spPr/>
        <p:txBody>
          <a:bodyPr/>
          <a:lstStyle/>
          <a:p>
            <a:r>
              <a:rPr lang="en-IN"/>
              <a:t>DataBase Managament System                                                                                         Pallavi Shukla</a:t>
            </a:r>
            <a:endParaRPr lang="en-IN"/>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1F441D84-F219-4239-8489-C73372F917E5}" type="slidenum">
              <a:rPr lang="en-IN" smtClean="0"/>
            </a:fld>
            <a:endParaRPr lang="en-I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878A619F-58D2-41EB-B113-AF67A5D83EE4}" type="datetime1">
              <a:rPr lang="en-IN" smtClean="0"/>
            </a:fld>
            <a:endParaRPr lang="en-IN"/>
          </a:p>
        </p:txBody>
      </p:sp>
      <p:sp>
        <p:nvSpPr>
          <p:cNvPr id="5" name="Footer Placeholder 4"/>
          <p:cNvSpPr>
            <a:spLocks noGrp="1"/>
          </p:cNvSpPr>
          <p:nvPr>
            <p:ph type="ftr" sz="quarter" idx="11"/>
          </p:nvPr>
        </p:nvSpPr>
        <p:spPr/>
        <p:txBody>
          <a:bodyPr/>
          <a:lstStyle/>
          <a:p>
            <a:r>
              <a:rPr lang="en-IN"/>
              <a:t>DataBase Managament System                                                                                         Pallavi Shukla</a:t>
            </a:r>
            <a:endParaRPr lang="en-IN"/>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1F441D84-F219-4239-8489-C73372F917E5}" type="slidenum">
              <a:rPr lang="en-IN" smtClean="0"/>
            </a:fld>
            <a:endParaRPr lang="en-IN"/>
          </a:p>
        </p:txBody>
      </p:sp>
    </p:spTree>
  </p:cSld>
  <p:clrMapOvr>
    <a:masterClrMapping/>
  </p:clrMapOvr>
  <p:hf hd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endParaRPr lang="en-US"/>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878A619F-58D2-41EB-B113-AF67A5D83EE4}" type="datetime1">
              <a:rPr lang="en-IN" smtClean="0"/>
            </a:fld>
            <a:endParaRPr lang="en-IN"/>
          </a:p>
        </p:txBody>
      </p:sp>
      <p:sp>
        <p:nvSpPr>
          <p:cNvPr id="5" name="Footer Placeholder 4"/>
          <p:cNvSpPr>
            <a:spLocks noGrp="1"/>
          </p:cNvSpPr>
          <p:nvPr>
            <p:ph type="ftr" sz="quarter" idx="11"/>
          </p:nvPr>
        </p:nvSpPr>
        <p:spPr/>
        <p:txBody>
          <a:bodyPr/>
          <a:lstStyle/>
          <a:p>
            <a:r>
              <a:rPr lang="en-IN"/>
              <a:t>DataBase Managament System                                                                                         Pallavi Shukla</a:t>
            </a:r>
            <a:endParaRPr lang="en-IN"/>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1F441D84-F219-4239-8489-C73372F917E5}" type="slidenum">
              <a:rPr lang="en-IN" smtClean="0"/>
            </a:fld>
            <a:endParaRPr lang="en-IN"/>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panose="020B0604020202020204"/>
              </a:rPr>
              <a:t>“</a:t>
            </a:r>
            <a:endParaRPr lang="en-US" sz="8000" baseline="0" dirty="0">
              <a:ln w="3175" cmpd="sng">
                <a:noFill/>
              </a:ln>
              <a:solidFill>
                <a:schemeClr val="accent1"/>
              </a:solidFill>
              <a:effectLst/>
              <a:latin typeface="Arial" panose="020B0604020202020204"/>
            </a:endParaRP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panose="020B0604020202020204"/>
              </a:rPr>
              <a:t>”</a:t>
            </a:r>
            <a:endParaRPr lang="en-US" sz="8000" baseline="0" dirty="0">
              <a:ln w="3175" cmpd="sng">
                <a:noFill/>
              </a:ln>
              <a:solidFill>
                <a:schemeClr val="accent1"/>
              </a:solidFill>
              <a:effectLst/>
              <a:latin typeface="Arial" panose="020B0604020202020204"/>
            </a:endParaRPr>
          </a:p>
        </p:txBody>
      </p:sp>
    </p:spTree>
  </p:cSld>
  <p:clrMapOvr>
    <a:masterClrMapping/>
  </p:clrMapOvr>
  <p:hf hd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endParaRPr lang="en-US"/>
          </a:p>
        </p:txBody>
      </p:sp>
      <p:sp>
        <p:nvSpPr>
          <p:cNvPr id="5" name="Date Placeholder 4"/>
          <p:cNvSpPr>
            <a:spLocks noGrp="1"/>
          </p:cNvSpPr>
          <p:nvPr>
            <p:ph type="dt" sz="half" idx="10"/>
          </p:nvPr>
        </p:nvSpPr>
        <p:spPr/>
        <p:txBody>
          <a:bodyPr/>
          <a:lstStyle/>
          <a:p>
            <a:fld id="{878A619F-58D2-41EB-B113-AF67A5D83EE4}" type="datetime1">
              <a:rPr lang="en-IN" smtClean="0"/>
            </a:fld>
            <a:endParaRPr lang="en-IN"/>
          </a:p>
        </p:txBody>
      </p:sp>
      <p:sp>
        <p:nvSpPr>
          <p:cNvPr id="6" name="Footer Placeholder 5"/>
          <p:cNvSpPr>
            <a:spLocks noGrp="1"/>
          </p:cNvSpPr>
          <p:nvPr>
            <p:ph type="ftr" sz="quarter" idx="11"/>
          </p:nvPr>
        </p:nvSpPr>
        <p:spPr/>
        <p:txBody>
          <a:bodyPr/>
          <a:lstStyle/>
          <a:p>
            <a:r>
              <a:rPr lang="en-IN"/>
              <a:t>DataBase Managament System                                                                                         Pallavi Shukla</a:t>
            </a:r>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1F441D84-F219-4239-8489-C73372F917E5}" type="slidenum">
              <a:rPr lang="en-IN" smtClean="0"/>
            </a:fld>
            <a:endParaRPr lang="en-IN"/>
          </a:p>
        </p:txBody>
      </p:sp>
    </p:spTree>
  </p:cSld>
  <p:clrMapOvr>
    <a:masterClrMapping/>
  </p:clrMapOvr>
  <p:hf hd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endParaRPr lang="en-US"/>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endParaRPr lang="en-US"/>
          </a:p>
        </p:txBody>
      </p:sp>
      <p:sp>
        <p:nvSpPr>
          <p:cNvPr id="5" name="Date Placeholder 4"/>
          <p:cNvSpPr>
            <a:spLocks noGrp="1"/>
          </p:cNvSpPr>
          <p:nvPr>
            <p:ph type="dt" sz="half" idx="10"/>
          </p:nvPr>
        </p:nvSpPr>
        <p:spPr/>
        <p:txBody>
          <a:bodyPr/>
          <a:lstStyle/>
          <a:p>
            <a:fld id="{878A619F-58D2-41EB-B113-AF67A5D83EE4}" type="datetime1">
              <a:rPr lang="en-IN" smtClean="0"/>
            </a:fld>
            <a:endParaRPr lang="en-IN"/>
          </a:p>
        </p:txBody>
      </p:sp>
      <p:sp>
        <p:nvSpPr>
          <p:cNvPr id="6" name="Footer Placeholder 5"/>
          <p:cNvSpPr>
            <a:spLocks noGrp="1"/>
          </p:cNvSpPr>
          <p:nvPr>
            <p:ph type="ftr" sz="quarter" idx="11"/>
          </p:nvPr>
        </p:nvSpPr>
        <p:spPr/>
        <p:txBody>
          <a:bodyPr/>
          <a:lstStyle/>
          <a:p>
            <a:r>
              <a:rPr lang="en-IN"/>
              <a:t>DataBase Managament System                                                                                         Pallavi Shukla</a:t>
            </a:r>
            <a:endParaRPr lang="en-IN"/>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1F441D84-F219-4239-8489-C73372F917E5}" type="slidenum">
              <a:rPr lang="en-IN" smtClean="0"/>
            </a:fld>
            <a:endParaRPr lang="en-IN"/>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panose="020B0604020202020204"/>
              </a:rPr>
              <a:t>“</a:t>
            </a:r>
            <a:endParaRPr lang="en-US" sz="8000" baseline="0" dirty="0">
              <a:ln w="3175" cmpd="sng">
                <a:noFill/>
              </a:ln>
              <a:solidFill>
                <a:schemeClr val="accent1"/>
              </a:solidFill>
              <a:effectLst/>
              <a:latin typeface="Arial" panose="020B0604020202020204"/>
            </a:endParaRP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panose="020B0604020202020204"/>
              </a:rPr>
              <a:t>”</a:t>
            </a:r>
            <a:endParaRPr lang="en-US" sz="8000" baseline="0" dirty="0">
              <a:ln w="3175" cmpd="sng">
                <a:noFill/>
              </a:ln>
              <a:solidFill>
                <a:schemeClr val="accent1"/>
              </a:solidFill>
              <a:effectLst/>
              <a:latin typeface="Arial" panose="020B0604020202020204"/>
            </a:endParaRPr>
          </a:p>
        </p:txBody>
      </p:sp>
    </p:spTree>
  </p:cSld>
  <p:clrMapOvr>
    <a:masterClrMapping/>
  </p:clrMapOvr>
  <p:hf hd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endParaRPr lang="en-US"/>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endParaRPr lang="en-US"/>
          </a:p>
        </p:txBody>
      </p:sp>
      <p:sp>
        <p:nvSpPr>
          <p:cNvPr id="5" name="Date Placeholder 4"/>
          <p:cNvSpPr>
            <a:spLocks noGrp="1"/>
          </p:cNvSpPr>
          <p:nvPr>
            <p:ph type="dt" sz="half" idx="10"/>
          </p:nvPr>
        </p:nvSpPr>
        <p:spPr/>
        <p:txBody>
          <a:bodyPr/>
          <a:lstStyle/>
          <a:p>
            <a:fld id="{878A619F-58D2-41EB-B113-AF67A5D83EE4}" type="datetime1">
              <a:rPr lang="en-IN" smtClean="0"/>
            </a:fld>
            <a:endParaRPr lang="en-IN"/>
          </a:p>
        </p:txBody>
      </p:sp>
      <p:sp>
        <p:nvSpPr>
          <p:cNvPr id="6" name="Footer Placeholder 5"/>
          <p:cNvSpPr>
            <a:spLocks noGrp="1"/>
          </p:cNvSpPr>
          <p:nvPr>
            <p:ph type="ftr" sz="quarter" idx="11"/>
          </p:nvPr>
        </p:nvSpPr>
        <p:spPr/>
        <p:txBody>
          <a:bodyPr/>
          <a:lstStyle/>
          <a:p>
            <a:r>
              <a:rPr lang="en-IN"/>
              <a:t>DataBase Managament System                                                                                         Pallavi Shukla</a:t>
            </a:r>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1F441D84-F219-4239-8489-C73372F917E5}" type="slidenum">
              <a:rPr lang="en-IN" smtClean="0"/>
            </a:fld>
            <a:endParaRPr lang="en-IN"/>
          </a:p>
        </p:txBody>
      </p:sp>
    </p:spTree>
  </p:cSld>
  <p:clrMapOvr>
    <a:masterClrMapping/>
  </p:clrMapOvr>
  <p:hf hd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fld id="{8C125477-11D9-4256-835B-E4EF6973FDF6}" type="datetime1">
              <a:rPr lang="en-IN" smtClean="0"/>
            </a:fld>
            <a:endParaRPr lang="en-IN"/>
          </a:p>
        </p:txBody>
      </p:sp>
      <p:sp>
        <p:nvSpPr>
          <p:cNvPr id="5" name="Footer Placeholder 4"/>
          <p:cNvSpPr>
            <a:spLocks noGrp="1"/>
          </p:cNvSpPr>
          <p:nvPr>
            <p:ph type="ftr" sz="quarter" idx="11"/>
          </p:nvPr>
        </p:nvSpPr>
        <p:spPr/>
        <p:txBody>
          <a:bodyPr/>
          <a:lstStyle/>
          <a:p>
            <a:r>
              <a:rPr lang="en-IN"/>
              <a:t>DataBase Managament System                                                                                         Pallavi Shukla</a:t>
            </a:r>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1F441D84-F219-4239-8489-C73372F917E5}" type="slidenum">
              <a:rPr lang="en-IN" smtClean="0"/>
            </a:fld>
            <a:endParaRPr lang="en-IN"/>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fld id="{086AA7F4-0C9A-428F-B76C-068AF2169EB9}" type="datetime1">
              <a:rPr lang="en-IN" smtClean="0"/>
            </a:fld>
            <a:endParaRPr lang="en-IN"/>
          </a:p>
        </p:txBody>
      </p:sp>
      <p:sp>
        <p:nvSpPr>
          <p:cNvPr id="5" name="Footer Placeholder 4"/>
          <p:cNvSpPr>
            <a:spLocks noGrp="1"/>
          </p:cNvSpPr>
          <p:nvPr>
            <p:ph type="ftr" sz="quarter" idx="11"/>
          </p:nvPr>
        </p:nvSpPr>
        <p:spPr/>
        <p:txBody>
          <a:bodyPr/>
          <a:lstStyle/>
          <a:p>
            <a:r>
              <a:rPr lang="en-IN"/>
              <a:t>DataBase Managament System                                                                                         Pallavi Shukla</a:t>
            </a:r>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1F441D84-F219-4239-8489-C73372F917E5}" type="slidenum">
              <a:rPr lang="en-IN" smtClean="0"/>
            </a:fld>
            <a:endParaRPr lang="en-I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fld id="{0C80FF79-BB89-4C60-A6D1-79E592AB3F45}" type="datetime1">
              <a:rPr lang="en-IN" smtClean="0"/>
            </a:fld>
            <a:endParaRPr lang="en-IN"/>
          </a:p>
        </p:txBody>
      </p:sp>
      <p:sp>
        <p:nvSpPr>
          <p:cNvPr id="5" name="Footer Placeholder 4"/>
          <p:cNvSpPr>
            <a:spLocks noGrp="1"/>
          </p:cNvSpPr>
          <p:nvPr>
            <p:ph type="ftr" sz="quarter" idx="11"/>
          </p:nvPr>
        </p:nvSpPr>
        <p:spPr/>
        <p:txBody>
          <a:bodyPr/>
          <a:lstStyle/>
          <a:p>
            <a:r>
              <a:rPr lang="en-IN"/>
              <a:t>DataBase Managament System                                                                                         Pallavi Shukla</a:t>
            </a:r>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1F441D84-F219-4239-8489-C73372F917E5}" type="slidenum">
              <a:rPr lang="en-IN" smtClean="0"/>
            </a:fld>
            <a:endParaRPr lang="en-I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46DCFEE8-67FC-4F7E-84FA-3073E27AA83B}" type="datetime1">
              <a:rPr lang="en-IN" smtClean="0"/>
            </a:fld>
            <a:endParaRPr lang="en-IN"/>
          </a:p>
        </p:txBody>
      </p:sp>
      <p:sp>
        <p:nvSpPr>
          <p:cNvPr id="5" name="Footer Placeholder 4"/>
          <p:cNvSpPr>
            <a:spLocks noGrp="1"/>
          </p:cNvSpPr>
          <p:nvPr>
            <p:ph type="ftr" sz="quarter" idx="11"/>
          </p:nvPr>
        </p:nvSpPr>
        <p:spPr/>
        <p:txBody>
          <a:bodyPr/>
          <a:lstStyle/>
          <a:p>
            <a:r>
              <a:rPr lang="en-IN"/>
              <a:t>DataBase Managament System                                                                                         Pallavi Shukla</a:t>
            </a:r>
            <a:endParaRPr lang="en-IN"/>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1F441D84-F219-4239-8489-C73372F917E5}" type="slidenum">
              <a:rPr lang="en-IN" smtClean="0"/>
            </a:fld>
            <a:endParaRPr lang="en-I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Date Placeholder 4"/>
          <p:cNvSpPr>
            <a:spLocks noGrp="1"/>
          </p:cNvSpPr>
          <p:nvPr>
            <p:ph type="dt" sz="half" idx="10"/>
          </p:nvPr>
        </p:nvSpPr>
        <p:spPr/>
        <p:txBody>
          <a:bodyPr/>
          <a:lstStyle/>
          <a:p>
            <a:fld id="{13C6BCF3-3347-439E-8763-753442B93191}" type="datetime1">
              <a:rPr lang="en-IN" smtClean="0"/>
            </a:fld>
            <a:endParaRPr lang="en-IN"/>
          </a:p>
        </p:txBody>
      </p:sp>
      <p:sp>
        <p:nvSpPr>
          <p:cNvPr id="6" name="Footer Placeholder 5"/>
          <p:cNvSpPr>
            <a:spLocks noGrp="1"/>
          </p:cNvSpPr>
          <p:nvPr>
            <p:ph type="ftr" sz="quarter" idx="11"/>
          </p:nvPr>
        </p:nvSpPr>
        <p:spPr/>
        <p:txBody>
          <a:bodyPr/>
          <a:lstStyle/>
          <a:p>
            <a:r>
              <a:rPr lang="en-IN"/>
              <a:t>DataBase Managament System                                                                                         Pallavi Shukla</a:t>
            </a:r>
            <a:endParaRPr lang="en-IN"/>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1F441D84-F219-4239-8489-C73372F917E5}" type="slidenum">
              <a:rPr lang="en-IN" smtClean="0"/>
            </a:fld>
            <a:endParaRPr lang="en-I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7" name="Date Placeholder 6"/>
          <p:cNvSpPr>
            <a:spLocks noGrp="1"/>
          </p:cNvSpPr>
          <p:nvPr>
            <p:ph type="dt" sz="half" idx="10"/>
          </p:nvPr>
        </p:nvSpPr>
        <p:spPr/>
        <p:txBody>
          <a:bodyPr/>
          <a:lstStyle/>
          <a:p>
            <a:fld id="{322E4AE9-ABD5-4ECF-A441-DC77688CBDE3}" type="datetime1">
              <a:rPr lang="en-IN" smtClean="0"/>
            </a:fld>
            <a:endParaRPr lang="en-IN"/>
          </a:p>
        </p:txBody>
      </p:sp>
      <p:sp>
        <p:nvSpPr>
          <p:cNvPr id="8" name="Footer Placeholder 7"/>
          <p:cNvSpPr>
            <a:spLocks noGrp="1"/>
          </p:cNvSpPr>
          <p:nvPr>
            <p:ph type="ftr" sz="quarter" idx="11"/>
          </p:nvPr>
        </p:nvSpPr>
        <p:spPr/>
        <p:txBody>
          <a:bodyPr/>
          <a:lstStyle/>
          <a:p>
            <a:r>
              <a:rPr lang="en-IN"/>
              <a:t>DataBase Managament System                                                                                         Pallavi Shukla</a:t>
            </a:r>
            <a:endParaRPr lang="en-IN"/>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1F441D84-F219-4239-8489-C73372F917E5}" type="slidenum">
              <a:rPr lang="en-IN" smtClean="0"/>
            </a:fld>
            <a:endParaRPr lang="en-I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A22FDA6-A9C7-49DE-9B5D-23B60290D943}" type="datetime1">
              <a:rPr lang="en-IN" smtClean="0"/>
            </a:fld>
            <a:endParaRPr lang="en-IN"/>
          </a:p>
        </p:txBody>
      </p:sp>
      <p:sp>
        <p:nvSpPr>
          <p:cNvPr id="4" name="Footer Placeholder 3"/>
          <p:cNvSpPr>
            <a:spLocks noGrp="1"/>
          </p:cNvSpPr>
          <p:nvPr>
            <p:ph type="ftr" sz="quarter" idx="11"/>
          </p:nvPr>
        </p:nvSpPr>
        <p:spPr/>
        <p:txBody>
          <a:bodyPr/>
          <a:lstStyle/>
          <a:p>
            <a:r>
              <a:rPr lang="en-IN"/>
              <a:t>DataBase Managament System                                                                                         Pallavi Shukla</a:t>
            </a:r>
            <a:endParaRPr lang="en-IN"/>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1F441D84-F219-4239-8489-C73372F917E5}" type="slidenum">
              <a:rPr lang="en-IN" smtClean="0"/>
            </a:fld>
            <a:endParaRPr lang="en-I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7224CB7-3BB6-45F0-9E90-A8939CABEA37}" type="datetime1">
              <a:rPr lang="en-IN" smtClean="0"/>
            </a:fld>
            <a:endParaRPr lang="en-IN"/>
          </a:p>
        </p:txBody>
      </p:sp>
      <p:sp>
        <p:nvSpPr>
          <p:cNvPr id="3" name="Footer Placeholder 2"/>
          <p:cNvSpPr>
            <a:spLocks noGrp="1"/>
          </p:cNvSpPr>
          <p:nvPr>
            <p:ph type="ftr" sz="quarter" idx="11"/>
          </p:nvPr>
        </p:nvSpPr>
        <p:spPr/>
        <p:txBody>
          <a:bodyPr/>
          <a:lstStyle/>
          <a:p>
            <a:r>
              <a:rPr lang="en-IN"/>
              <a:t>DataBase Managament System                                                                                         Pallavi Shukla</a:t>
            </a:r>
            <a:endParaRPr lang="en-IN"/>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1F441D84-F219-4239-8489-C73372F917E5}" type="slidenum">
              <a:rPr lang="en-IN" smtClean="0"/>
            </a:fld>
            <a:endParaRPr lang="en-I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BBA79294-AF16-4AEA-91FA-314EEBD85CC5}" type="datetime1">
              <a:rPr lang="en-IN" smtClean="0"/>
            </a:fld>
            <a:endParaRPr lang="en-IN"/>
          </a:p>
        </p:txBody>
      </p:sp>
      <p:sp>
        <p:nvSpPr>
          <p:cNvPr id="6" name="Footer Placeholder 5"/>
          <p:cNvSpPr>
            <a:spLocks noGrp="1"/>
          </p:cNvSpPr>
          <p:nvPr>
            <p:ph type="ftr" sz="quarter" idx="11"/>
          </p:nvPr>
        </p:nvSpPr>
        <p:spPr/>
        <p:txBody>
          <a:bodyPr/>
          <a:lstStyle/>
          <a:p>
            <a:r>
              <a:rPr lang="en-IN"/>
              <a:t>DataBase Managament System                                                                                         Pallavi Shukla</a:t>
            </a:r>
            <a:endParaRPr lang="en-IN"/>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1F441D84-F219-4239-8489-C73372F917E5}" type="slidenum">
              <a:rPr lang="en-IN" smtClean="0"/>
            </a:fld>
            <a:endParaRPr lang="en-I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DE8D47BA-6AC2-4BA0-9FFD-D08CF519E72E}" type="datetime1">
              <a:rPr lang="en-IN" smtClean="0"/>
            </a:fld>
            <a:endParaRPr lang="en-IN"/>
          </a:p>
        </p:txBody>
      </p:sp>
      <p:sp>
        <p:nvSpPr>
          <p:cNvPr id="6" name="Footer Placeholder 5"/>
          <p:cNvSpPr>
            <a:spLocks noGrp="1"/>
          </p:cNvSpPr>
          <p:nvPr>
            <p:ph type="ftr" sz="quarter" idx="11"/>
          </p:nvPr>
        </p:nvSpPr>
        <p:spPr/>
        <p:txBody>
          <a:bodyPr/>
          <a:lstStyle/>
          <a:p>
            <a:r>
              <a:rPr lang="en-IN"/>
              <a:t>DataBase Managament System                                                                                         Pallavi Shukla</a:t>
            </a:r>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1F441D84-F219-4239-8489-C73372F917E5}" type="slidenum">
              <a:rPr lang="en-IN" smtClean="0"/>
            </a:fld>
            <a:endParaRPr lang="en-IN"/>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7" Type="http://schemas.openxmlformats.org/officeDocument/2006/relationships/theme" Target="../theme/theme1.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878A619F-58D2-41EB-B113-AF67A5D83EE4}" type="datetime1">
              <a:rPr lang="en-IN" smtClean="0"/>
            </a:fld>
            <a:endParaRPr lang="en-IN"/>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r>
              <a:rPr lang="en-IN"/>
              <a:t>DataBase Managament System                                                                                         Pallavi Shukla</a:t>
            </a:r>
            <a:endParaRPr lang="en-IN"/>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1F441D84-F219-4239-8489-C73372F917E5}" type="slidenum">
              <a:rPr lang="en-IN" smtClean="0"/>
            </a:fld>
            <a:endParaRPr lang="en-I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hf hdr="0" dt="0"/>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12.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6.jpeg"/><Relationship Id="rId1" Type="http://schemas.openxmlformats.org/officeDocument/2006/relationships/image" Target="../media/image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jpe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8.jpe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5" Type="http://schemas.openxmlformats.org/officeDocument/2006/relationships/slideLayout" Target="../slideLayouts/slideLayout4.xml"/><Relationship Id="rId4" Type="http://schemas.openxmlformats.org/officeDocument/2006/relationships/hyperlink" Target="http://www.iproject.com/" TargetMode="External"/><Relationship Id="rId3" Type="http://schemas.openxmlformats.org/officeDocument/2006/relationships/hyperlink" Target="http://www.stackoverflow.com/" TargetMode="External"/><Relationship Id="rId2" Type="http://schemas.openxmlformats.org/officeDocument/2006/relationships/hyperlink" Target="http://www.academia.edu/" TargetMode="External"/><Relationship Id="rId1" Type="http://schemas.openxmlformats.org/officeDocument/2006/relationships/hyperlink" Target="http://www.wordpress.org/"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png"/><Relationship Id="rId1"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648047" y="3338623"/>
            <a:ext cx="10139915" cy="1095597"/>
          </a:xfrm>
        </p:spPr>
        <p:txBody>
          <a:bodyPr>
            <a:normAutofit fontScale="90000"/>
          </a:bodyPr>
          <a:lstStyle/>
          <a:p>
            <a:br>
              <a:rPr lang="en-IN" sz="4900" b="1" dirty="0">
                <a:solidFill>
                  <a:schemeClr val="tx1"/>
                </a:solidFill>
              </a:rPr>
            </a:br>
            <a:br>
              <a:rPr lang="en-IN" sz="4900" b="1" dirty="0">
                <a:solidFill>
                  <a:schemeClr val="tx1"/>
                </a:solidFill>
              </a:rPr>
            </a:br>
            <a:br>
              <a:rPr lang="en-IN" sz="6000" b="1" dirty="0">
                <a:solidFill>
                  <a:schemeClr val="tx1"/>
                </a:solidFill>
              </a:rPr>
            </a:br>
            <a:r>
              <a:rPr lang="en-US" altLang="en-IN" sz="4400" b="1" dirty="0">
                <a:solidFill>
                  <a:schemeClr val="tx1"/>
                </a:solidFill>
              </a:rPr>
              <a:t>FACE ATTENDANCE SYSTEM</a:t>
            </a:r>
            <a:br>
              <a:rPr lang="en-IN" sz="3600" b="1" dirty="0">
                <a:solidFill>
                  <a:schemeClr val="tx1"/>
                </a:solidFill>
              </a:rPr>
            </a:br>
            <a:br>
              <a:rPr lang="en-IN" sz="4900" b="1" dirty="0">
                <a:solidFill>
                  <a:schemeClr val="tx1"/>
                </a:solidFill>
              </a:rPr>
            </a:br>
            <a:r>
              <a:rPr lang="en-IN" sz="4900" b="1" dirty="0">
                <a:solidFill>
                  <a:schemeClr val="tx1"/>
                </a:solidFill>
              </a:rPr>
              <a:t>at </a:t>
            </a:r>
            <a:br>
              <a:rPr lang="en-IN" sz="4900" b="1" dirty="0">
                <a:solidFill>
                  <a:schemeClr val="tx1"/>
                </a:solidFill>
              </a:rPr>
            </a:br>
            <a:br>
              <a:rPr lang="en-IN" b="1" dirty="0">
                <a:solidFill>
                  <a:schemeClr val="tx1"/>
                </a:solidFill>
              </a:rPr>
            </a:br>
            <a:r>
              <a:rPr lang="en-US" altLang="en-IN" sz="4445" b="1" dirty="0">
                <a:solidFill>
                  <a:schemeClr val="tx1"/>
                </a:solidFill>
              </a:rPr>
              <a:t>United College of Engineering and Research</a:t>
            </a:r>
            <a:endParaRPr lang="en-US" altLang="en-IN" sz="4445" b="1" u="sng" dirty="0">
              <a:solidFill>
                <a:schemeClr val="tx1"/>
              </a:solidFill>
              <a:effectLst>
                <a:outerShdw blurRad="38100" dist="38100" dir="2700000" algn="tl">
                  <a:srgbClr val="000000">
                    <a:alpha val="43137"/>
                  </a:srgbClr>
                </a:outerShdw>
              </a:effectLst>
            </a:endParaRPr>
          </a:p>
        </p:txBody>
      </p:sp>
      <p:sp>
        <p:nvSpPr>
          <p:cNvPr id="3" name="Subtitle 2"/>
          <p:cNvSpPr>
            <a:spLocks noGrp="1"/>
          </p:cNvSpPr>
          <p:nvPr>
            <p:ph type="subTitle" idx="1"/>
          </p:nvPr>
        </p:nvSpPr>
        <p:spPr>
          <a:xfrm>
            <a:off x="1647825" y="4969510"/>
            <a:ext cx="10345420" cy="1462405"/>
          </a:xfrm>
        </p:spPr>
        <p:txBody>
          <a:bodyPr>
            <a:noAutofit/>
          </a:bodyPr>
          <a:lstStyle/>
          <a:p>
            <a:pPr algn="r"/>
            <a:r>
              <a:rPr lang="en-US" altLang="en-IN" sz="1400" b="1" dirty="0"/>
              <a:t>Rishabh Pandey(2000100130107)</a:t>
            </a:r>
            <a:endParaRPr lang="en-US" altLang="en-IN" sz="1400" b="1" dirty="0"/>
          </a:p>
          <a:p>
            <a:pPr algn="r"/>
            <a:r>
              <a:rPr lang="en-US" altLang="en-IN" sz="1400" b="1" dirty="0"/>
              <a:t>Siddharth Gupta(2000100130139)</a:t>
            </a:r>
            <a:endParaRPr lang="en-US" altLang="en-IN" sz="1400" b="1" dirty="0"/>
          </a:p>
          <a:p>
            <a:pPr algn="r"/>
            <a:r>
              <a:rPr lang="en-US" altLang="en-IN" sz="1400" b="1" dirty="0"/>
              <a:t>Vijay Raj Singh(2000100130158)</a:t>
            </a:r>
            <a:endParaRPr lang="en-US" altLang="en-IN" sz="1400" b="1" dirty="0"/>
          </a:p>
          <a:p>
            <a:pPr algn="r"/>
            <a:r>
              <a:rPr lang="en-US" altLang="en-IN" sz="1400" b="1" dirty="0"/>
              <a:t>Priyanshu Pandey(2000100130104)</a:t>
            </a:r>
            <a:endParaRPr lang="en-US" altLang="en-IN" sz="1400" b="1" dirty="0"/>
          </a:p>
          <a:p>
            <a:pPr algn="r"/>
            <a:r>
              <a:rPr lang="en-IN" sz="1400" b="1" dirty="0"/>
              <a:t>                                                                                  </a:t>
            </a:r>
            <a:endParaRPr lang="en-IN" sz="1400" b="1" dirty="0"/>
          </a:p>
          <a:p>
            <a:pPr algn="r"/>
            <a:endParaRPr lang="en-IN" sz="1400" b="1" dirty="0"/>
          </a:p>
          <a:p>
            <a:pPr algn="r"/>
            <a:r>
              <a:rPr lang="en-IN" sz="1400" b="1" dirty="0"/>
              <a:t> </a:t>
            </a:r>
            <a:endParaRPr lang="en-IN" sz="1400" b="1" dirty="0"/>
          </a:p>
        </p:txBody>
      </p:sp>
      <p:pic>
        <p:nvPicPr>
          <p:cNvPr id="5" name="Picture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7981074" y="595306"/>
            <a:ext cx="3644444" cy="1015873"/>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 name="Content Placeholder 5" descr="2"/>
          <p:cNvPicPr>
            <a:picLocks noChangeAspect="1"/>
          </p:cNvPicPr>
          <p:nvPr>
            <p:ph idx="1"/>
          </p:nvPr>
        </p:nvPicPr>
        <p:blipFill>
          <a:blip r:embed="rId1"/>
          <a:stretch>
            <a:fillRect/>
          </a:stretch>
        </p:blipFill>
        <p:spPr>
          <a:xfrm>
            <a:off x="2552700" y="1540510"/>
            <a:ext cx="7086600" cy="3777615"/>
          </a:xfrm>
          <a:prstGeom prst="rect">
            <a:avLst/>
          </a:prstGeom>
        </p:spPr>
      </p:pic>
      <p:sp>
        <p:nvSpPr>
          <p:cNvPr id="4" name="Footer Placeholder 3"/>
          <p:cNvSpPr>
            <a:spLocks noGrp="1"/>
          </p:cNvSpPr>
          <p:nvPr>
            <p:ph type="ftr" sz="quarter" idx="11"/>
          </p:nvPr>
        </p:nvSpPr>
        <p:spPr/>
        <p:txBody>
          <a:bodyPr/>
          <a:p>
            <a:r>
              <a:rPr lang="en-IN"/>
              <a:t>DataBase Managament System                                                                                         Pallavi Shukla</a:t>
            </a:r>
            <a:endParaRPr lang="en-IN"/>
          </a:p>
        </p:txBody>
      </p:sp>
      <p:sp>
        <p:nvSpPr>
          <p:cNvPr id="5" name="Slide Number Placeholder 4"/>
          <p:cNvSpPr>
            <a:spLocks noGrp="1"/>
          </p:cNvSpPr>
          <p:nvPr>
            <p:ph type="sldNum" sz="quarter" idx="12"/>
          </p:nvPr>
        </p:nvSpPr>
        <p:spPr/>
        <p:txBody>
          <a:bodyPr/>
          <a:p>
            <a:fld id="{1F441D84-F219-4239-8489-C73372F917E5}" type="slidenum">
              <a:rPr lang="en-IN" smtClean="0"/>
            </a:fld>
            <a:endParaRPr lang="en-IN"/>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 name="Content Placeholder 5" descr="3"/>
          <p:cNvPicPr>
            <a:picLocks noChangeAspect="1"/>
          </p:cNvPicPr>
          <p:nvPr>
            <p:ph idx="1"/>
          </p:nvPr>
        </p:nvPicPr>
        <p:blipFill>
          <a:blip r:embed="rId1"/>
          <a:stretch>
            <a:fillRect/>
          </a:stretch>
        </p:blipFill>
        <p:spPr>
          <a:xfrm>
            <a:off x="2573338" y="1540510"/>
            <a:ext cx="7045325" cy="3777615"/>
          </a:xfrm>
          <a:prstGeom prst="rect">
            <a:avLst/>
          </a:prstGeom>
        </p:spPr>
      </p:pic>
      <p:sp>
        <p:nvSpPr>
          <p:cNvPr id="4" name="Footer Placeholder 3"/>
          <p:cNvSpPr>
            <a:spLocks noGrp="1"/>
          </p:cNvSpPr>
          <p:nvPr>
            <p:ph type="ftr" sz="quarter" idx="11"/>
          </p:nvPr>
        </p:nvSpPr>
        <p:spPr/>
        <p:txBody>
          <a:bodyPr/>
          <a:p>
            <a:r>
              <a:rPr lang="en-IN"/>
              <a:t>DataBase Managament System                                                                                         Pallavi Shukla</a:t>
            </a:r>
            <a:endParaRPr lang="en-IN"/>
          </a:p>
        </p:txBody>
      </p:sp>
      <p:sp>
        <p:nvSpPr>
          <p:cNvPr id="5" name="Slide Number Placeholder 4"/>
          <p:cNvSpPr>
            <a:spLocks noGrp="1"/>
          </p:cNvSpPr>
          <p:nvPr>
            <p:ph type="sldNum" sz="quarter" idx="12"/>
          </p:nvPr>
        </p:nvSpPr>
        <p:spPr/>
        <p:txBody>
          <a:bodyPr/>
          <a:p>
            <a:fld id="{1F441D84-F219-4239-8489-C73372F917E5}" type="slidenum">
              <a:rPr lang="en-IN" smtClean="0"/>
            </a:fld>
            <a:endParaRPr lang="en-IN"/>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67023" y="624110"/>
            <a:ext cx="9537589" cy="1280890"/>
          </a:xfrm>
        </p:spPr>
        <p:txBody>
          <a:bodyPr>
            <a:normAutofit/>
          </a:bodyPr>
          <a:lstStyle/>
          <a:p>
            <a:r>
              <a:rPr lang="en-US" altLang="en-IN" sz="4800" b="1" u="sng" dirty="0">
                <a:effectLst>
                  <a:outerShdw blurRad="38100" dist="38100" dir="2700000" algn="tl">
                    <a:srgbClr val="000000">
                      <a:alpha val="43137"/>
                    </a:srgbClr>
                  </a:outerShdw>
                </a:effectLst>
                <a:latin typeface="+mn-lt"/>
              </a:rPr>
              <a:t>Flowchart</a:t>
            </a:r>
            <a:endParaRPr lang="en-US" altLang="en-IN" sz="4800" b="1" u="sng" dirty="0">
              <a:effectLst>
                <a:outerShdw blurRad="38100" dist="38100" dir="2700000" algn="tl">
                  <a:srgbClr val="000000">
                    <a:alpha val="43137"/>
                  </a:srgbClr>
                </a:outerShdw>
              </a:effectLst>
              <a:latin typeface="+mn-lt"/>
            </a:endParaRPr>
          </a:p>
        </p:txBody>
      </p:sp>
      <p:sp>
        <p:nvSpPr>
          <p:cNvPr id="3" name="Content Placeholder 2"/>
          <p:cNvSpPr>
            <a:spLocks noGrp="1"/>
          </p:cNvSpPr>
          <p:nvPr>
            <p:ph idx="1"/>
          </p:nvPr>
        </p:nvSpPr>
        <p:spPr>
          <a:xfrm>
            <a:off x="2105247" y="2133600"/>
            <a:ext cx="9399365" cy="3777622"/>
          </a:xfrm>
        </p:spPr>
        <p:txBody>
          <a:bodyPr>
            <a:normAutofit/>
          </a:bodyPr>
          <a:lstStyle/>
          <a:p>
            <a:pPr marL="0" indent="0">
              <a:buNone/>
            </a:pPr>
            <a:r>
              <a:rPr lang="en-IN" dirty="0"/>
              <a:t> </a:t>
            </a:r>
            <a:endParaRPr lang="en-IN" dirty="0"/>
          </a:p>
        </p:txBody>
      </p:sp>
      <p:sp>
        <p:nvSpPr>
          <p:cNvPr id="6" name="Slide Number Placeholder 5"/>
          <p:cNvSpPr>
            <a:spLocks noGrp="1"/>
          </p:cNvSpPr>
          <p:nvPr>
            <p:ph type="sldNum" sz="quarter" idx="12"/>
          </p:nvPr>
        </p:nvSpPr>
        <p:spPr/>
        <p:txBody>
          <a:bodyPr/>
          <a:lstStyle/>
          <a:p>
            <a:fld id="{1F441D84-F219-4239-8489-C73372F917E5}" type="slidenum">
              <a:rPr lang="en-IN" smtClean="0"/>
            </a:fld>
            <a:endParaRPr lang="en-IN"/>
          </a:p>
        </p:txBody>
      </p:sp>
      <p:pic>
        <p:nvPicPr>
          <p:cNvPr id="4" name="Picture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334847" y="286193"/>
            <a:ext cx="1253756" cy="1266160"/>
          </a:xfrm>
          <a:prstGeom prst="rect">
            <a:avLst/>
          </a:prstGeom>
        </p:spPr>
      </p:pic>
      <p:graphicFrame>
        <p:nvGraphicFramePr>
          <p:cNvPr id="5" name="Diagram 4"/>
          <p:cNvGraphicFramePr>
            <a:graphicFrameLocks noGrp="1"/>
          </p:cNvGraphicFramePr>
          <p:nvPr/>
        </p:nvGraphicFramePr>
        <p:xfrm>
          <a:off x="2152650" y="1769745"/>
          <a:ext cx="78867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en-IN" sz="4800" b="1" u="sng" dirty="0">
                <a:effectLst>
                  <a:outerShdw blurRad="38100" dist="38100" dir="2700000" algn="tl">
                    <a:srgbClr val="000000">
                      <a:alpha val="43137"/>
                    </a:srgbClr>
                  </a:outerShdw>
                </a:effectLst>
                <a:latin typeface="+mn-lt"/>
              </a:rPr>
              <a:t>Haar Cascade Algorithm</a:t>
            </a:r>
            <a:endParaRPr lang="en-US" altLang="en-IN" sz="4800" b="1" u="sng" dirty="0">
              <a:effectLst>
                <a:outerShdw blurRad="38100" dist="38100" dir="2700000" algn="tl">
                  <a:srgbClr val="000000">
                    <a:alpha val="43137"/>
                  </a:srgbClr>
                </a:outerShdw>
              </a:effectLst>
              <a:latin typeface="+mn-lt"/>
            </a:endParaRPr>
          </a:p>
        </p:txBody>
      </p:sp>
      <p:sp>
        <p:nvSpPr>
          <p:cNvPr id="3" name="Content Placeholder 2"/>
          <p:cNvSpPr>
            <a:spLocks noGrp="1"/>
          </p:cNvSpPr>
          <p:nvPr>
            <p:ph sz="half" idx="1"/>
          </p:nvPr>
        </p:nvSpPr>
        <p:spPr/>
        <p:txBody>
          <a:bodyPr>
            <a:normAutofit/>
          </a:bodyPr>
          <a:lstStyle/>
          <a:p>
            <a:r>
              <a:rPr lang="en-US" dirty="0" smtClean="0">
                <a:sym typeface="+mn-ea"/>
              </a:rPr>
              <a:t>It is </a:t>
            </a:r>
            <a:r>
              <a:rPr lang="en-US" dirty="0">
                <a:sym typeface="+mn-ea"/>
              </a:rPr>
              <a:t>an Object Detection Algorithm used to identify faces in an image or a real </a:t>
            </a:r>
            <a:r>
              <a:rPr lang="en-US" dirty="0" smtClean="0">
                <a:sym typeface="+mn-ea"/>
              </a:rPr>
              <a:t>time.</a:t>
            </a:r>
            <a:endParaRPr lang="en-US" dirty="0" smtClean="0">
              <a:sym typeface="+mn-ea"/>
            </a:endParaRPr>
          </a:p>
          <a:p>
            <a:r>
              <a:rPr lang="en-US" dirty="0">
                <a:sym typeface="+mn-ea"/>
              </a:rPr>
              <a:t>The algorithm is given a lot of positive images consisting of faces, and a lot of negative images not consisting of any face to train on them.</a:t>
            </a:r>
            <a:endParaRPr lang="en-US" dirty="0"/>
          </a:p>
          <a:p>
            <a:endParaRPr lang="en-IN" dirty="0"/>
          </a:p>
          <a:p>
            <a:pPr marL="0" indent="0">
              <a:buNone/>
            </a:pPr>
            <a:endParaRPr lang="en-IN" dirty="0"/>
          </a:p>
        </p:txBody>
      </p:sp>
      <p:sp>
        <p:nvSpPr>
          <p:cNvPr id="6" name="Slide Number Placeholder 5"/>
          <p:cNvSpPr>
            <a:spLocks noGrp="1"/>
          </p:cNvSpPr>
          <p:nvPr>
            <p:ph type="sldNum" sz="quarter" idx="12"/>
          </p:nvPr>
        </p:nvSpPr>
        <p:spPr/>
        <p:txBody>
          <a:bodyPr/>
          <a:lstStyle/>
          <a:p>
            <a:fld id="{1F441D84-F219-4239-8489-C73372F917E5}" type="slidenum">
              <a:rPr lang="en-IN" smtClean="0"/>
            </a:fld>
            <a:endParaRPr lang="en-IN"/>
          </a:p>
        </p:txBody>
      </p:sp>
      <p:pic>
        <p:nvPicPr>
          <p:cNvPr id="4" name="Picture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334847" y="286193"/>
            <a:ext cx="1253756" cy="1266160"/>
          </a:xfrm>
          <a:prstGeom prst="rect">
            <a:avLst/>
          </a:prstGeom>
        </p:spPr>
      </p:pic>
      <p:pic>
        <p:nvPicPr>
          <p:cNvPr id="5" name="Content Placeholder 4"/>
          <p:cNvPicPr>
            <a:picLocks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190740" y="2133600"/>
            <a:ext cx="4313555" cy="311340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en-IN" sz="4800" b="1" u="sng" dirty="0">
                <a:effectLst>
                  <a:outerShdw blurRad="38100" dist="38100" dir="2700000" algn="tl">
                    <a:srgbClr val="000000">
                      <a:alpha val="43137"/>
                    </a:srgbClr>
                  </a:outerShdw>
                </a:effectLst>
                <a:latin typeface="+mn-lt"/>
                <a:sym typeface="+mn-ea"/>
              </a:rPr>
              <a:t>LBPH Algorithm</a:t>
            </a:r>
            <a:endParaRPr lang="en-US" sz="4800"/>
          </a:p>
        </p:txBody>
      </p:sp>
      <p:sp>
        <p:nvSpPr>
          <p:cNvPr id="3" name="Content Placeholder 2"/>
          <p:cNvSpPr>
            <a:spLocks noGrp="1"/>
          </p:cNvSpPr>
          <p:nvPr>
            <p:ph sz="half" idx="1"/>
          </p:nvPr>
        </p:nvSpPr>
        <p:spPr>
          <a:xfrm>
            <a:off x="2588895" y="2133600"/>
            <a:ext cx="7859395" cy="3777615"/>
          </a:xfrm>
        </p:spPr>
        <p:txBody>
          <a:bodyPr/>
          <a:p>
            <a:r>
              <a:rPr lang="en-US" dirty="0">
                <a:sym typeface="+mn-ea"/>
              </a:rPr>
              <a:t>The Local Binary Pattern Histogram(LBPH)</a:t>
            </a:r>
            <a:r>
              <a:rPr lang="en-US" b="1" dirty="0">
                <a:sym typeface="+mn-ea"/>
              </a:rPr>
              <a:t> </a:t>
            </a:r>
            <a:r>
              <a:rPr lang="en-US" dirty="0">
                <a:sym typeface="+mn-ea"/>
              </a:rPr>
              <a:t>algorithm is a simple solution on face recognition problem, which can recognize both front face and side </a:t>
            </a:r>
            <a:r>
              <a:rPr lang="en-US" dirty="0" smtClean="0">
                <a:sym typeface="+mn-ea"/>
              </a:rPr>
              <a:t>face.</a:t>
            </a:r>
            <a:endParaRPr lang="en-US" dirty="0" smtClean="0">
              <a:sym typeface="+mn-ea"/>
            </a:endParaRPr>
          </a:p>
          <a:p>
            <a:r>
              <a:rPr lang="en-US" dirty="0">
                <a:sym typeface="+mn-ea"/>
              </a:rPr>
              <a:t>Local Binary Pattern (LBP) is a simple yet very efficient texture operator which labels the pixels of an image by </a:t>
            </a:r>
            <a:r>
              <a:rPr lang="en-US" dirty="0" err="1" smtClean="0">
                <a:sym typeface="+mn-ea"/>
              </a:rPr>
              <a:t>thresholding</a:t>
            </a:r>
            <a:r>
              <a:rPr lang="en-US" dirty="0">
                <a:sym typeface="+mn-ea"/>
              </a:rPr>
              <a:t> </a:t>
            </a:r>
            <a:r>
              <a:rPr lang="en-US" dirty="0" smtClean="0">
                <a:sym typeface="+mn-ea"/>
              </a:rPr>
              <a:t>the </a:t>
            </a:r>
            <a:r>
              <a:rPr lang="en-US" dirty="0" err="1" smtClean="0">
                <a:sym typeface="+mn-ea"/>
              </a:rPr>
              <a:t>neighbourhood</a:t>
            </a:r>
            <a:r>
              <a:rPr lang="en-US" dirty="0" smtClean="0">
                <a:sym typeface="+mn-ea"/>
              </a:rPr>
              <a:t> </a:t>
            </a:r>
            <a:r>
              <a:rPr lang="en-US" dirty="0">
                <a:sym typeface="+mn-ea"/>
              </a:rPr>
              <a:t>of each pixel and considers the result as a binary number.</a:t>
            </a:r>
            <a:endParaRPr lang="en-US" dirty="0"/>
          </a:p>
          <a:p>
            <a:endParaRPr lang="en-US" dirty="0" smtClean="0"/>
          </a:p>
          <a:p>
            <a:endParaRPr lang="en-US"/>
          </a:p>
        </p:txBody>
      </p:sp>
      <p:sp>
        <p:nvSpPr>
          <p:cNvPr id="5" name="Footer Placeholder 4"/>
          <p:cNvSpPr>
            <a:spLocks noGrp="1"/>
          </p:cNvSpPr>
          <p:nvPr>
            <p:ph type="ftr" sz="quarter" idx="11"/>
          </p:nvPr>
        </p:nvSpPr>
        <p:spPr/>
        <p:txBody>
          <a:bodyPr/>
          <a:p>
            <a:r>
              <a:rPr lang="en-IN"/>
              <a:t>DataBase Managament System                                                                                         Pallavi Shukla</a:t>
            </a:r>
            <a:endParaRPr lang="en-IN"/>
          </a:p>
        </p:txBody>
      </p:sp>
      <p:sp>
        <p:nvSpPr>
          <p:cNvPr id="6" name="Slide Number Placeholder 5"/>
          <p:cNvSpPr>
            <a:spLocks noGrp="1"/>
          </p:cNvSpPr>
          <p:nvPr>
            <p:ph type="sldNum" sz="quarter" idx="12"/>
          </p:nvPr>
        </p:nvSpPr>
        <p:spPr/>
        <p:txBody>
          <a:bodyPr/>
          <a:p>
            <a:fld id="{1F441D84-F219-4239-8489-C73372F917E5}" type="slidenum">
              <a:rPr lang="en-IN" smtClean="0"/>
            </a:fld>
            <a:endParaRPr lang="en-IN"/>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rmAutofit/>
          </a:bodyPr>
          <a:p>
            <a:r>
              <a:rPr lang="en-US" altLang="en-IN" sz="4800" b="1" u="sng" dirty="0">
                <a:effectLst>
                  <a:outerShdw blurRad="38100" dist="38100" dir="2700000" algn="tl">
                    <a:srgbClr val="000000">
                      <a:alpha val="43137"/>
                    </a:srgbClr>
                  </a:outerShdw>
                </a:effectLst>
                <a:latin typeface="+mn-lt"/>
                <a:sym typeface="+mn-ea"/>
              </a:rPr>
              <a:t>Detection and Recognition</a:t>
            </a:r>
            <a:endParaRPr lang="en-US" sz="4800" b="1" u="sng">
              <a:latin typeface="+mn-lt"/>
              <a:cs typeface="+mn-lt"/>
            </a:endParaRPr>
          </a:p>
        </p:txBody>
      </p:sp>
      <p:sp>
        <p:nvSpPr>
          <p:cNvPr id="3" name="Content Placeholder 2"/>
          <p:cNvSpPr>
            <a:spLocks noGrp="1"/>
          </p:cNvSpPr>
          <p:nvPr>
            <p:ph sz="half" idx="1"/>
          </p:nvPr>
        </p:nvSpPr>
        <p:spPr>
          <a:xfrm>
            <a:off x="2588895" y="2133600"/>
            <a:ext cx="7620635" cy="3777615"/>
          </a:xfrm>
        </p:spPr>
        <p:txBody>
          <a:bodyPr/>
          <a:p>
            <a:r>
              <a:rPr lang="en-US" dirty="0">
                <a:sym typeface="+mn-ea"/>
              </a:rPr>
              <a:t>Face Detection: </a:t>
            </a:r>
            <a:r>
              <a:rPr lang="en-US" dirty="0" smtClean="0">
                <a:sym typeface="+mn-ea"/>
              </a:rPr>
              <a:t>It </a:t>
            </a:r>
            <a:r>
              <a:rPr lang="en-US" dirty="0">
                <a:sym typeface="+mn-ea"/>
              </a:rPr>
              <a:t>has the objective of finding the faces (location and size) in an image and probably extract them to be used by the face recognition algorithm.</a:t>
            </a:r>
            <a:endParaRPr lang="en-US" dirty="0">
              <a:sym typeface="+mn-ea"/>
            </a:endParaRPr>
          </a:p>
          <a:p>
            <a:endParaRPr lang="en-US" dirty="0">
              <a:sym typeface="+mn-ea"/>
            </a:endParaRPr>
          </a:p>
          <a:p>
            <a:pPr marL="0" indent="0">
              <a:buNone/>
            </a:pPr>
            <a:endParaRPr lang="en-US" dirty="0"/>
          </a:p>
          <a:p>
            <a:r>
              <a:rPr lang="en-US" dirty="0">
                <a:sym typeface="+mn-ea"/>
              </a:rPr>
              <a:t>Face Recognition: with the facial images already extracted, cropped, resized and usually converted to </a:t>
            </a:r>
            <a:r>
              <a:rPr lang="en-US" dirty="0" err="1">
                <a:sym typeface="+mn-ea"/>
              </a:rPr>
              <a:t>grayscale</a:t>
            </a:r>
            <a:r>
              <a:rPr lang="en-US" dirty="0">
                <a:sym typeface="+mn-ea"/>
              </a:rPr>
              <a:t>, the face recognition algorithm is responsible for finding characteristics which best describe the image.</a:t>
            </a:r>
            <a:endParaRPr lang="en-US" dirty="0"/>
          </a:p>
          <a:p>
            <a:endParaRPr lang="en-US" dirty="0"/>
          </a:p>
          <a:p>
            <a:endParaRPr lang="en-US"/>
          </a:p>
        </p:txBody>
      </p:sp>
      <p:sp>
        <p:nvSpPr>
          <p:cNvPr id="5" name="Footer Placeholder 4"/>
          <p:cNvSpPr>
            <a:spLocks noGrp="1"/>
          </p:cNvSpPr>
          <p:nvPr>
            <p:ph type="ftr" sz="quarter" idx="11"/>
          </p:nvPr>
        </p:nvSpPr>
        <p:spPr/>
        <p:txBody>
          <a:bodyPr/>
          <a:p>
            <a:r>
              <a:rPr lang="en-IN"/>
              <a:t>DataBase Managament System                                                                                         Pallavi Shukla</a:t>
            </a:r>
            <a:endParaRPr lang="en-IN"/>
          </a:p>
        </p:txBody>
      </p:sp>
      <p:sp>
        <p:nvSpPr>
          <p:cNvPr id="6" name="Slide Number Placeholder 5"/>
          <p:cNvSpPr>
            <a:spLocks noGrp="1"/>
          </p:cNvSpPr>
          <p:nvPr>
            <p:ph type="sldNum" sz="quarter" idx="12"/>
          </p:nvPr>
        </p:nvSpPr>
        <p:spPr/>
        <p:txBody>
          <a:bodyPr/>
          <a:p>
            <a:fld id="{1F441D84-F219-4239-8489-C73372F917E5}" type="slidenum">
              <a:rPr lang="en-IN" smtClean="0"/>
            </a:fld>
            <a:endParaRPr lang="en-IN"/>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en-IN" b="1" u="sng" dirty="0">
                <a:effectLst>
                  <a:outerShdw blurRad="38100" dist="38100" dir="2700000" algn="tl">
                    <a:srgbClr val="000000">
                      <a:alpha val="43137"/>
                    </a:srgbClr>
                  </a:outerShdw>
                </a:effectLst>
                <a:latin typeface="+mn-lt"/>
                <a:sym typeface="+mn-ea"/>
              </a:rPr>
              <a:t>Procedure</a:t>
            </a:r>
            <a:endParaRPr lang="en-US"/>
          </a:p>
        </p:txBody>
      </p:sp>
      <p:sp>
        <p:nvSpPr>
          <p:cNvPr id="3" name="Content Placeholder 2"/>
          <p:cNvSpPr>
            <a:spLocks noGrp="1"/>
          </p:cNvSpPr>
          <p:nvPr>
            <p:ph sz="half" idx="1"/>
          </p:nvPr>
        </p:nvSpPr>
        <p:spPr>
          <a:xfrm>
            <a:off x="2588895" y="1905635"/>
            <a:ext cx="7620635" cy="4005580"/>
          </a:xfrm>
        </p:spPr>
        <p:txBody>
          <a:bodyPr>
            <a:normAutofit lnSpcReduction="20000"/>
          </a:bodyPr>
          <a:p>
            <a:r>
              <a:rPr lang="en-US" dirty="0">
                <a:sym typeface="+mn-ea"/>
              </a:rPr>
              <a:t>Training the Algorithm: First, we need to train the algorithm. To do so, we need to use a dataset with the facial images of the people we want to recognize. We need to also set an ID (it may be a number or the name of the person) for each image, so the algorithm will use this information to recognize an input image and give you an output. Images of the same person must have the same </a:t>
            </a:r>
            <a:r>
              <a:rPr lang="en-US" dirty="0" smtClean="0">
                <a:sym typeface="+mn-ea"/>
              </a:rPr>
              <a:t>ID.</a:t>
            </a:r>
            <a:endParaRPr lang="en-US" dirty="0" smtClean="0">
              <a:sym typeface="+mn-ea"/>
            </a:endParaRPr>
          </a:p>
          <a:p>
            <a:endParaRPr lang="en-US" dirty="0"/>
          </a:p>
          <a:p>
            <a:r>
              <a:rPr lang="en-US"/>
              <a:t>Applying LBPH Algorithm: </a:t>
            </a:r>
            <a:r>
              <a:rPr lang="en-US" dirty="0">
                <a:sym typeface="+mn-ea"/>
              </a:rPr>
              <a:t>The first computational step of the LBPH is to create an intermediate image that describes the original image in a better way, by highlighting the facial characteristics. To do so, the algorithm uses a concept of a sliding window, based on the parameters radius and neighbors.</a:t>
            </a:r>
            <a:endParaRPr lang="en-US" dirty="0"/>
          </a:p>
          <a:p>
            <a:endParaRPr lang="en-US"/>
          </a:p>
        </p:txBody>
      </p:sp>
      <p:sp>
        <p:nvSpPr>
          <p:cNvPr id="5" name="Footer Placeholder 4"/>
          <p:cNvSpPr>
            <a:spLocks noGrp="1"/>
          </p:cNvSpPr>
          <p:nvPr>
            <p:ph type="ftr" sz="quarter" idx="11"/>
          </p:nvPr>
        </p:nvSpPr>
        <p:spPr/>
        <p:txBody>
          <a:bodyPr/>
          <a:p>
            <a:r>
              <a:rPr lang="en-IN"/>
              <a:t>DataBase Managament System                                                                                         Pallavi Shukla</a:t>
            </a:r>
            <a:endParaRPr lang="en-IN"/>
          </a:p>
        </p:txBody>
      </p:sp>
      <p:sp>
        <p:nvSpPr>
          <p:cNvPr id="6" name="Slide Number Placeholder 5"/>
          <p:cNvSpPr>
            <a:spLocks noGrp="1"/>
          </p:cNvSpPr>
          <p:nvPr>
            <p:ph type="sldNum" sz="quarter" idx="12"/>
          </p:nvPr>
        </p:nvSpPr>
        <p:spPr/>
        <p:txBody>
          <a:bodyPr/>
          <a:p>
            <a:fld id="{1F441D84-F219-4239-8489-C73372F917E5}" type="slidenum">
              <a:rPr lang="en-IN" smtClean="0"/>
            </a:fld>
            <a:endParaRPr lang="en-IN"/>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Footer Placeholder 4"/>
          <p:cNvSpPr>
            <a:spLocks noGrp="1"/>
          </p:cNvSpPr>
          <p:nvPr>
            <p:ph type="ftr" sz="quarter" idx="11"/>
          </p:nvPr>
        </p:nvSpPr>
        <p:spPr/>
        <p:txBody>
          <a:bodyPr/>
          <a:p>
            <a:r>
              <a:rPr lang="en-IN"/>
              <a:t>DataBase Managament System                                                                                         Pallavi Shukla</a:t>
            </a:r>
            <a:endParaRPr lang="en-IN"/>
          </a:p>
        </p:txBody>
      </p:sp>
      <p:sp>
        <p:nvSpPr>
          <p:cNvPr id="6" name="Slide Number Placeholder 5"/>
          <p:cNvSpPr>
            <a:spLocks noGrp="1"/>
          </p:cNvSpPr>
          <p:nvPr>
            <p:ph type="sldNum" sz="quarter" idx="12"/>
          </p:nvPr>
        </p:nvSpPr>
        <p:spPr/>
        <p:txBody>
          <a:bodyPr/>
          <a:p>
            <a:fld id="{1F441D84-F219-4239-8489-C73372F917E5}" type="slidenum">
              <a:rPr lang="en-IN" smtClean="0"/>
            </a:fld>
            <a:endParaRPr lang="en-IN"/>
          </a:p>
        </p:txBody>
      </p:sp>
      <p:pic>
        <p:nvPicPr>
          <p:cNvPr id="7" name="Content Placeholder 6"/>
          <p:cNvPicPr>
            <a:picLocks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3034983" y="2138045"/>
            <a:ext cx="6122035" cy="224282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sz="half" idx="1"/>
          </p:nvPr>
        </p:nvSpPr>
        <p:spPr>
          <a:xfrm>
            <a:off x="2588895" y="1540510"/>
            <a:ext cx="8140065" cy="3777615"/>
          </a:xfrm>
        </p:spPr>
        <p:txBody>
          <a:bodyPr/>
          <a:p>
            <a:pPr marL="0" indent="0">
              <a:buNone/>
            </a:pPr>
            <a:r>
              <a:rPr lang="en-US"/>
              <a:t>Extracting Histogram: </a:t>
            </a:r>
            <a:r>
              <a:rPr lang="en-US" dirty="0" smtClean="0">
                <a:sym typeface="+mn-ea"/>
              </a:rPr>
              <a:t>Now</a:t>
            </a:r>
            <a:r>
              <a:rPr lang="en-US" dirty="0">
                <a:sym typeface="+mn-ea"/>
              </a:rPr>
              <a:t>, using the image generated in the last step, we can use the Grid X and Grid Y parameters to divide the image into multiple grids, as can be seen in the following image:</a:t>
            </a:r>
            <a:endParaRPr lang="en-US" dirty="0">
              <a:sym typeface="+mn-ea"/>
            </a:endParaRPr>
          </a:p>
          <a:p>
            <a:pPr marL="0" indent="0">
              <a:buNone/>
            </a:pPr>
            <a:endParaRPr lang="en-US" dirty="0">
              <a:sym typeface="+mn-ea"/>
            </a:endParaRPr>
          </a:p>
          <a:p>
            <a:pPr marL="0" indent="0">
              <a:buNone/>
            </a:pPr>
            <a:endParaRPr lang="en-US" dirty="0"/>
          </a:p>
          <a:p>
            <a:pPr marL="0" indent="0">
              <a:buNone/>
            </a:pPr>
            <a:endParaRPr lang="en-US"/>
          </a:p>
        </p:txBody>
      </p:sp>
      <p:sp>
        <p:nvSpPr>
          <p:cNvPr id="4" name="Footer Placeholder 3"/>
          <p:cNvSpPr>
            <a:spLocks noGrp="1"/>
          </p:cNvSpPr>
          <p:nvPr>
            <p:ph type="ftr" sz="quarter" idx="11"/>
          </p:nvPr>
        </p:nvSpPr>
        <p:spPr/>
        <p:txBody>
          <a:bodyPr/>
          <a:p>
            <a:r>
              <a:rPr lang="en-IN"/>
              <a:t>DataBase Managament System                                                                                         Pallavi Shukla</a:t>
            </a:r>
            <a:endParaRPr lang="en-IN"/>
          </a:p>
        </p:txBody>
      </p:sp>
      <p:sp>
        <p:nvSpPr>
          <p:cNvPr id="5" name="Slide Number Placeholder 4"/>
          <p:cNvSpPr>
            <a:spLocks noGrp="1"/>
          </p:cNvSpPr>
          <p:nvPr>
            <p:ph type="sldNum" sz="quarter" idx="12"/>
          </p:nvPr>
        </p:nvSpPr>
        <p:spPr/>
        <p:txBody>
          <a:bodyPr/>
          <a:p>
            <a:fld id="{1F441D84-F219-4239-8489-C73372F917E5}" type="slidenum">
              <a:rPr lang="en-IN" smtClean="0"/>
            </a:fld>
            <a:endParaRPr lang="en-IN"/>
          </a:p>
        </p:txBody>
      </p:sp>
      <p:pic>
        <p:nvPicPr>
          <p:cNvPr id="9" name="Content Placeholder 8"/>
          <p:cNvPicPr>
            <a:picLocks noChangeAspect="1"/>
          </p:cNvPicPr>
          <p:nvPr>
            <p:ph sz="half" idx="2"/>
          </p:nvPr>
        </p:nvPicPr>
        <p:blipFill>
          <a:blip r:embed="rId1">
            <a:extLst>
              <a:ext uri="{28A0092B-C50C-407E-A947-70E740481C1C}">
                <a14:useLocalDpi xmlns:a14="http://schemas.microsoft.com/office/drawing/2010/main" val="0"/>
              </a:ext>
            </a:extLst>
          </a:blip>
          <a:stretch>
            <a:fillRect/>
          </a:stretch>
        </p:blipFill>
        <p:spPr>
          <a:xfrm>
            <a:off x="3939223" y="2642870"/>
            <a:ext cx="4313555" cy="2360295"/>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en-IN" b="1" u="sng" dirty="0">
                <a:effectLst>
                  <a:outerShdw blurRad="38100" dist="38100" dir="2700000" algn="tl">
                    <a:srgbClr val="000000">
                      <a:alpha val="43137"/>
                    </a:srgbClr>
                  </a:outerShdw>
                </a:effectLst>
                <a:latin typeface="+mn-lt"/>
                <a:sym typeface="+mn-ea"/>
              </a:rPr>
              <a:t>Performing the face recognition</a:t>
            </a:r>
            <a:endParaRPr lang="en-US"/>
          </a:p>
        </p:txBody>
      </p:sp>
      <p:sp>
        <p:nvSpPr>
          <p:cNvPr id="3" name="Content Placeholder 2"/>
          <p:cNvSpPr>
            <a:spLocks noGrp="1"/>
          </p:cNvSpPr>
          <p:nvPr>
            <p:ph sz="half" idx="1"/>
          </p:nvPr>
        </p:nvSpPr>
        <p:spPr>
          <a:xfrm>
            <a:off x="2588895" y="2133600"/>
            <a:ext cx="7620635" cy="3777615"/>
          </a:xfrm>
        </p:spPr>
        <p:txBody>
          <a:bodyPr/>
          <a:p>
            <a:r>
              <a:rPr lang="en-US" dirty="0">
                <a:sym typeface="+mn-ea"/>
              </a:rPr>
              <a:t>In this step, the algorithm is already trained. Each histogram created is used to represent each image from the training dataset. So, given an input image, we perform the steps again </a:t>
            </a:r>
            <a:r>
              <a:rPr lang="en-US" dirty="0" smtClean="0">
                <a:sym typeface="+mn-ea"/>
              </a:rPr>
              <a:t>for </a:t>
            </a:r>
            <a:r>
              <a:rPr lang="en-US" dirty="0">
                <a:sym typeface="+mn-ea"/>
              </a:rPr>
              <a:t>new image and creates a histogram which represents the image.</a:t>
            </a:r>
            <a:endParaRPr lang="en-US"/>
          </a:p>
        </p:txBody>
      </p:sp>
      <p:sp>
        <p:nvSpPr>
          <p:cNvPr id="5" name="Footer Placeholder 4"/>
          <p:cNvSpPr>
            <a:spLocks noGrp="1"/>
          </p:cNvSpPr>
          <p:nvPr>
            <p:ph type="ftr" sz="quarter" idx="11"/>
          </p:nvPr>
        </p:nvSpPr>
        <p:spPr/>
        <p:txBody>
          <a:bodyPr/>
          <a:p>
            <a:r>
              <a:rPr lang="en-IN"/>
              <a:t>DataBase Managament System                                                                                         Pallavi Shukla</a:t>
            </a:r>
            <a:endParaRPr lang="en-IN"/>
          </a:p>
        </p:txBody>
      </p:sp>
      <p:sp>
        <p:nvSpPr>
          <p:cNvPr id="6" name="Slide Number Placeholder 5"/>
          <p:cNvSpPr>
            <a:spLocks noGrp="1"/>
          </p:cNvSpPr>
          <p:nvPr>
            <p:ph type="sldNum" sz="quarter" idx="12"/>
          </p:nvPr>
        </p:nvSpPr>
        <p:spPr/>
        <p:txBody>
          <a:bodyPr/>
          <a:p>
            <a:fld id="{1F441D84-F219-4239-8489-C73372F917E5}" type="slidenum">
              <a:rPr lang="en-IN" smtClean="0"/>
            </a:fld>
            <a:endParaRPr lang="en-IN"/>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62985" y="648529"/>
            <a:ext cx="10515600" cy="1095507"/>
          </a:xfrm>
        </p:spPr>
        <p:txBody>
          <a:bodyPr>
            <a:normAutofit/>
          </a:bodyPr>
          <a:lstStyle/>
          <a:p>
            <a:r>
              <a:rPr lang="en-IN" sz="4800" b="1" u="sng" dirty="0">
                <a:solidFill>
                  <a:schemeClr val="tx1"/>
                </a:solidFill>
                <a:effectLst>
                  <a:outerShdw blurRad="38100" dist="38100" dir="2700000" algn="tl">
                    <a:srgbClr val="000000">
                      <a:alpha val="43137"/>
                    </a:srgbClr>
                  </a:outerShdw>
                </a:effectLst>
                <a:latin typeface="+mn-lt"/>
              </a:rPr>
              <a:t>Topics Covered</a:t>
            </a:r>
            <a:endParaRPr lang="en-IN" sz="4800" b="1" u="sng" dirty="0">
              <a:solidFill>
                <a:schemeClr val="tx1"/>
              </a:solidFill>
              <a:effectLst>
                <a:outerShdw blurRad="38100" dist="38100" dir="2700000" algn="tl">
                  <a:srgbClr val="000000">
                    <a:alpha val="43137"/>
                  </a:srgbClr>
                </a:outerShdw>
              </a:effectLst>
              <a:latin typeface="+mn-lt"/>
            </a:endParaRPr>
          </a:p>
        </p:txBody>
      </p:sp>
      <p:sp>
        <p:nvSpPr>
          <p:cNvPr id="3" name="Content Placeholder 2"/>
          <p:cNvSpPr>
            <a:spLocks noGrp="1"/>
          </p:cNvSpPr>
          <p:nvPr>
            <p:ph idx="1"/>
          </p:nvPr>
        </p:nvSpPr>
        <p:spPr>
          <a:xfrm>
            <a:off x="1562985" y="1509823"/>
            <a:ext cx="10030395" cy="4973278"/>
          </a:xfrm>
        </p:spPr>
        <p:txBody>
          <a:bodyPr>
            <a:normAutofit lnSpcReduction="10000"/>
          </a:bodyPr>
          <a:lstStyle/>
          <a:p>
            <a:r>
              <a:rPr lang="en-US" altLang="en-IN" sz="2000" dirty="0">
                <a:solidFill>
                  <a:schemeClr val="tx1"/>
                </a:solidFill>
              </a:rPr>
              <a:t>Introduction</a:t>
            </a:r>
            <a:endParaRPr lang="en-US" altLang="en-IN" sz="2000" dirty="0">
              <a:solidFill>
                <a:schemeClr val="tx1"/>
              </a:solidFill>
            </a:endParaRPr>
          </a:p>
          <a:p>
            <a:r>
              <a:rPr lang="en-US" altLang="en-IN" sz="2000" dirty="0">
                <a:solidFill>
                  <a:schemeClr val="tx1"/>
                </a:solidFill>
              </a:rPr>
              <a:t>Abstract</a:t>
            </a:r>
            <a:endParaRPr lang="en-US" altLang="en-IN" sz="2000" dirty="0">
              <a:solidFill>
                <a:schemeClr val="tx1"/>
              </a:solidFill>
            </a:endParaRPr>
          </a:p>
          <a:p>
            <a:r>
              <a:rPr lang="en-US" altLang="en-IN" sz="2000" dirty="0">
                <a:solidFill>
                  <a:schemeClr val="tx1"/>
                </a:solidFill>
              </a:rPr>
              <a:t>Motivation</a:t>
            </a:r>
            <a:endParaRPr lang="en-US" altLang="en-IN" sz="2000" dirty="0">
              <a:solidFill>
                <a:schemeClr val="tx1"/>
              </a:solidFill>
            </a:endParaRPr>
          </a:p>
          <a:p>
            <a:r>
              <a:rPr lang="en-US" altLang="en-IN" sz="2000" dirty="0">
                <a:solidFill>
                  <a:schemeClr val="tx1"/>
                </a:solidFill>
              </a:rPr>
              <a:t>Requirement </a:t>
            </a:r>
            <a:endParaRPr lang="en-US" altLang="en-IN" sz="2000" dirty="0">
              <a:solidFill>
                <a:schemeClr val="tx1"/>
              </a:solidFill>
            </a:endParaRPr>
          </a:p>
          <a:p>
            <a:r>
              <a:rPr lang="en-US" altLang="en-IN" sz="2000" dirty="0">
                <a:solidFill>
                  <a:schemeClr val="tx1"/>
                </a:solidFill>
              </a:rPr>
              <a:t>User Interface</a:t>
            </a:r>
            <a:endParaRPr lang="en-US" altLang="en-IN" sz="2000" dirty="0">
              <a:solidFill>
                <a:schemeClr val="tx1"/>
              </a:solidFill>
            </a:endParaRPr>
          </a:p>
          <a:p>
            <a:r>
              <a:rPr lang="en-US" altLang="en-IN" sz="2000" dirty="0">
                <a:solidFill>
                  <a:schemeClr val="tx1"/>
                </a:solidFill>
              </a:rPr>
              <a:t>Flowchart</a:t>
            </a:r>
            <a:endParaRPr lang="en-US" altLang="en-IN" sz="2000" dirty="0">
              <a:solidFill>
                <a:schemeClr val="tx1"/>
              </a:solidFill>
            </a:endParaRPr>
          </a:p>
          <a:p>
            <a:r>
              <a:rPr lang="en-US" altLang="en-IN" sz="2000" dirty="0">
                <a:solidFill>
                  <a:schemeClr val="tx1"/>
                </a:solidFill>
              </a:rPr>
              <a:t>Haar Cascade Algorithm</a:t>
            </a:r>
            <a:endParaRPr lang="en-US" altLang="en-IN" sz="2000" dirty="0">
              <a:solidFill>
                <a:schemeClr val="tx1"/>
              </a:solidFill>
            </a:endParaRPr>
          </a:p>
          <a:p>
            <a:r>
              <a:rPr lang="en-US" altLang="en-IN" sz="2000" dirty="0">
                <a:solidFill>
                  <a:schemeClr val="tx1"/>
                </a:solidFill>
              </a:rPr>
              <a:t>LBPH Algorithm</a:t>
            </a:r>
            <a:endParaRPr lang="en-US" altLang="en-IN" sz="2000" dirty="0">
              <a:solidFill>
                <a:schemeClr val="tx1"/>
              </a:solidFill>
            </a:endParaRPr>
          </a:p>
          <a:p>
            <a:r>
              <a:rPr lang="en-US" altLang="en-IN" sz="2000" dirty="0">
                <a:solidFill>
                  <a:schemeClr val="tx1"/>
                </a:solidFill>
              </a:rPr>
              <a:t>Detection and Recognition</a:t>
            </a:r>
            <a:endParaRPr lang="en-US" altLang="en-IN" sz="2000" dirty="0">
              <a:solidFill>
                <a:schemeClr val="tx1"/>
              </a:solidFill>
            </a:endParaRPr>
          </a:p>
          <a:p>
            <a:r>
              <a:rPr lang="en-US" altLang="en-IN" sz="2000" dirty="0">
                <a:solidFill>
                  <a:schemeClr val="tx1"/>
                </a:solidFill>
              </a:rPr>
              <a:t>Procedure </a:t>
            </a:r>
            <a:endParaRPr lang="en-US" altLang="en-IN" sz="2000" dirty="0">
              <a:solidFill>
                <a:schemeClr val="tx1"/>
              </a:solidFill>
            </a:endParaRPr>
          </a:p>
          <a:p>
            <a:r>
              <a:rPr lang="en-US" altLang="en-IN" sz="2000" dirty="0">
                <a:solidFill>
                  <a:schemeClr val="tx1"/>
                </a:solidFill>
              </a:rPr>
              <a:t>Reference </a:t>
            </a:r>
            <a:endParaRPr lang="en-US" altLang="en-IN" sz="2000" dirty="0">
              <a:solidFill>
                <a:schemeClr val="tx1"/>
              </a:solidFill>
            </a:endParaRPr>
          </a:p>
          <a:p>
            <a:r>
              <a:rPr lang="en-US" altLang="en-IN" sz="2000" dirty="0">
                <a:solidFill>
                  <a:schemeClr val="tx1"/>
                </a:solidFill>
              </a:rPr>
              <a:t>Conclusion</a:t>
            </a:r>
            <a:endParaRPr lang="en-IN" sz="2000" dirty="0">
              <a:solidFill>
                <a:schemeClr val="tx1"/>
              </a:solidFill>
            </a:endParaRPr>
          </a:p>
          <a:p>
            <a:pPr marL="0" indent="0">
              <a:buNone/>
            </a:pPr>
            <a:endParaRPr lang="en-IN" sz="2800" dirty="0">
              <a:solidFill>
                <a:schemeClr val="tx1"/>
              </a:solidFill>
            </a:endParaRPr>
          </a:p>
          <a:p>
            <a:pPr marL="0" indent="0">
              <a:buNone/>
            </a:pPr>
            <a:endParaRPr lang="en-IN" sz="2800" dirty="0">
              <a:solidFill>
                <a:schemeClr val="tx1"/>
              </a:solidFill>
            </a:endParaRPr>
          </a:p>
        </p:txBody>
      </p:sp>
      <p:sp>
        <p:nvSpPr>
          <p:cNvPr id="7" name="Slide Number Placeholder 6"/>
          <p:cNvSpPr>
            <a:spLocks noGrp="1"/>
          </p:cNvSpPr>
          <p:nvPr>
            <p:ph type="sldNum" sz="quarter" idx="12"/>
          </p:nvPr>
        </p:nvSpPr>
        <p:spPr/>
        <p:txBody>
          <a:bodyPr/>
          <a:lstStyle/>
          <a:p>
            <a:fld id="{1F441D84-F219-4239-8489-C73372F917E5}" type="slidenum">
              <a:rPr lang="en-IN" smtClean="0"/>
            </a:fld>
            <a:endParaRPr lang="en-IN"/>
          </a:p>
        </p:txBody>
      </p:sp>
      <p:pic>
        <p:nvPicPr>
          <p:cNvPr id="4" name="Picture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334847" y="286193"/>
            <a:ext cx="1253756" cy="1266160"/>
          </a:xfrm>
          <a:prstGeom prst="rect">
            <a:avLst/>
          </a:prstGeom>
        </p:spPr>
      </p:pic>
      <p:pic>
        <p:nvPicPr>
          <p:cNvPr id="5" name="Picture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339624" y="243663"/>
            <a:ext cx="1253756" cy="126616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en-IN" b="1" u="sng" dirty="0">
                <a:effectLst>
                  <a:outerShdw blurRad="38100" dist="38100" dir="2700000" algn="tl">
                    <a:srgbClr val="000000">
                      <a:alpha val="43137"/>
                    </a:srgbClr>
                  </a:outerShdw>
                </a:effectLst>
                <a:latin typeface="+mn-lt"/>
                <a:sym typeface="+mn-ea"/>
              </a:rPr>
              <a:t>Advantage</a:t>
            </a:r>
            <a:endParaRPr lang="en-US"/>
          </a:p>
        </p:txBody>
      </p:sp>
      <p:sp>
        <p:nvSpPr>
          <p:cNvPr id="3" name="Content Placeholder 2"/>
          <p:cNvSpPr>
            <a:spLocks noGrp="1"/>
          </p:cNvSpPr>
          <p:nvPr>
            <p:ph sz="half" idx="1"/>
          </p:nvPr>
        </p:nvSpPr>
        <p:spPr>
          <a:xfrm>
            <a:off x="2588895" y="2133600"/>
            <a:ext cx="7620000" cy="3777615"/>
          </a:xfrm>
        </p:spPr>
        <p:txBody>
          <a:bodyPr/>
          <a:p>
            <a:pPr marL="514350" lvl="2" indent="-514350">
              <a:buFont typeface="+mj-lt"/>
              <a:buAutoNum type="arabicPeriod"/>
            </a:pPr>
            <a:r>
              <a:rPr lang="en-US" sz="1800" dirty="0">
                <a:sym typeface="+mn-ea"/>
              </a:rPr>
              <a:t>It is trouble-free to use.  </a:t>
            </a:r>
            <a:endParaRPr lang="en-US" sz="1800" b="1" dirty="0"/>
          </a:p>
          <a:p>
            <a:pPr marL="514350" lvl="2" indent="-514350">
              <a:buFont typeface="+mj-lt"/>
              <a:buAutoNum type="arabicPeriod"/>
            </a:pPr>
            <a:r>
              <a:rPr lang="en-US" sz="1800" dirty="0">
                <a:sym typeface="+mn-ea"/>
              </a:rPr>
              <a:t>It is relatively a fast approach to enter attendance.</a:t>
            </a:r>
            <a:endParaRPr lang="en-US" sz="1800" dirty="0" smtClean="0"/>
          </a:p>
          <a:p>
            <a:pPr marL="514350" lvl="2" indent="-514350">
              <a:buFont typeface="+mj-lt"/>
              <a:buAutoNum type="arabicPeriod"/>
            </a:pPr>
            <a:r>
              <a:rPr lang="en-US" sz="1800" dirty="0">
                <a:sym typeface="+mn-ea"/>
              </a:rPr>
              <a:t>It is highly reliable.</a:t>
            </a:r>
            <a:endParaRPr lang="en-US" sz="1800" dirty="0" smtClean="0"/>
          </a:p>
          <a:p>
            <a:pPr marL="514350" lvl="2" indent="-514350">
              <a:buFont typeface="+mj-lt"/>
              <a:buAutoNum type="arabicPeriod"/>
            </a:pPr>
            <a:r>
              <a:rPr lang="en-US" sz="1800" dirty="0">
                <a:sym typeface="+mn-ea"/>
              </a:rPr>
              <a:t>Best user Interface. </a:t>
            </a:r>
            <a:endParaRPr lang="en-US" sz="1800" b="1" dirty="0"/>
          </a:p>
          <a:p>
            <a:pPr marL="514350" lvl="2" indent="-514350">
              <a:buFont typeface="+mj-lt"/>
              <a:buAutoNum type="arabicPeriod"/>
            </a:pPr>
            <a:endParaRPr lang="en-US" sz="1800" b="1" dirty="0"/>
          </a:p>
          <a:p>
            <a:endParaRPr lang="en-US"/>
          </a:p>
        </p:txBody>
      </p:sp>
      <p:sp>
        <p:nvSpPr>
          <p:cNvPr id="5" name="Footer Placeholder 4"/>
          <p:cNvSpPr>
            <a:spLocks noGrp="1"/>
          </p:cNvSpPr>
          <p:nvPr>
            <p:ph type="ftr" sz="quarter" idx="11"/>
          </p:nvPr>
        </p:nvSpPr>
        <p:spPr/>
        <p:txBody>
          <a:bodyPr/>
          <a:p>
            <a:r>
              <a:rPr lang="en-IN"/>
              <a:t>DataBase Managament System                                                                                         Pallavi Shukla</a:t>
            </a:r>
            <a:endParaRPr lang="en-IN"/>
          </a:p>
        </p:txBody>
      </p:sp>
      <p:sp>
        <p:nvSpPr>
          <p:cNvPr id="6" name="Slide Number Placeholder 5"/>
          <p:cNvSpPr>
            <a:spLocks noGrp="1"/>
          </p:cNvSpPr>
          <p:nvPr>
            <p:ph type="sldNum" sz="quarter" idx="12"/>
          </p:nvPr>
        </p:nvSpPr>
        <p:spPr/>
        <p:txBody>
          <a:bodyPr/>
          <a:p>
            <a:fld id="{1F441D84-F219-4239-8489-C73372F917E5}" type="slidenum">
              <a:rPr lang="en-IN" smtClean="0"/>
            </a:fld>
            <a:endParaRPr lang="en-IN"/>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en-IN" b="1" u="sng" dirty="0">
                <a:effectLst>
                  <a:outerShdw blurRad="38100" dist="38100" dir="2700000" algn="tl">
                    <a:srgbClr val="000000">
                      <a:alpha val="43137"/>
                    </a:srgbClr>
                  </a:outerShdw>
                </a:effectLst>
                <a:latin typeface="+mn-lt"/>
                <a:sym typeface="+mn-ea"/>
              </a:rPr>
              <a:t>Reference </a:t>
            </a:r>
            <a:endParaRPr lang="en-US"/>
          </a:p>
        </p:txBody>
      </p:sp>
      <p:sp>
        <p:nvSpPr>
          <p:cNvPr id="3" name="Content Placeholder 2"/>
          <p:cNvSpPr>
            <a:spLocks noGrp="1"/>
          </p:cNvSpPr>
          <p:nvPr>
            <p:ph sz="half" idx="1"/>
          </p:nvPr>
        </p:nvSpPr>
        <p:spPr>
          <a:xfrm>
            <a:off x="2588895" y="2133600"/>
            <a:ext cx="7620635" cy="3777615"/>
          </a:xfrm>
        </p:spPr>
        <p:txBody>
          <a:bodyPr/>
          <a:p>
            <a:pPr marL="342900" lvl="1" indent="-342900">
              <a:buFont typeface="Wingdings" panose="05000000000000000000" pitchFamily="2" charset="2"/>
              <a:buChar char="§"/>
            </a:pPr>
            <a:r>
              <a:rPr lang="en-US" sz="1800" b="1" u="sng" dirty="0">
                <a:sym typeface="+mn-ea"/>
                <a:hlinkClick r:id="rId1"/>
              </a:rPr>
              <a:t>http://www.wordpress.org/</a:t>
            </a:r>
            <a:r>
              <a:rPr lang="en-US" sz="1800" b="1" dirty="0">
                <a:sym typeface="+mn-ea"/>
              </a:rPr>
              <a:t> </a:t>
            </a:r>
            <a:endParaRPr lang="en-US" sz="1800" b="1" dirty="0"/>
          </a:p>
          <a:p>
            <a:pPr marL="342900" lvl="1" indent="-342900">
              <a:buFont typeface="Wingdings" panose="05000000000000000000" pitchFamily="2" charset="2"/>
              <a:buChar char="§"/>
            </a:pPr>
            <a:r>
              <a:rPr lang="en-US" sz="1800" b="1" u="sng" dirty="0">
                <a:sym typeface="+mn-ea"/>
                <a:hlinkClick r:id="rId2"/>
              </a:rPr>
              <a:t>http://www.academia.edu/</a:t>
            </a:r>
            <a:r>
              <a:rPr lang="en-US" sz="1800" b="1" dirty="0">
                <a:sym typeface="+mn-ea"/>
              </a:rPr>
              <a:t> </a:t>
            </a:r>
            <a:endParaRPr lang="en-US" sz="1800" b="1" dirty="0"/>
          </a:p>
          <a:p>
            <a:pPr marL="342900" lvl="1" indent="-342900">
              <a:buFont typeface="Wingdings" panose="05000000000000000000" pitchFamily="2" charset="2"/>
              <a:buChar char="§"/>
            </a:pPr>
            <a:r>
              <a:rPr lang="en-US" sz="1800" b="1" u="sng" dirty="0">
                <a:sym typeface="+mn-ea"/>
                <a:hlinkClick r:id="rId3"/>
              </a:rPr>
              <a:t>http://www.stackoverflow.com/</a:t>
            </a:r>
            <a:endParaRPr lang="en-US" sz="1800" b="1" dirty="0"/>
          </a:p>
          <a:p>
            <a:pPr marL="342900" lvl="1" indent="-342900">
              <a:buFont typeface="Wingdings" panose="05000000000000000000" pitchFamily="2" charset="2"/>
              <a:buChar char="§"/>
            </a:pPr>
            <a:r>
              <a:rPr lang="en-US" sz="1800" b="1" u="sng" dirty="0">
                <a:sym typeface="+mn-ea"/>
                <a:hlinkClick r:id="rId4"/>
              </a:rPr>
              <a:t>http://www.iproject.com</a:t>
            </a:r>
            <a:endParaRPr lang="en-US" sz="1800" b="1" dirty="0"/>
          </a:p>
          <a:p>
            <a:pPr>
              <a:buFont typeface="Wingdings" panose="05000000000000000000" pitchFamily="2" charset="2"/>
              <a:buChar char="§"/>
            </a:pPr>
            <a:endParaRPr lang="en-US" sz="1800" dirty="0"/>
          </a:p>
          <a:p>
            <a:endParaRPr lang="en-US"/>
          </a:p>
        </p:txBody>
      </p:sp>
      <p:sp>
        <p:nvSpPr>
          <p:cNvPr id="5" name="Footer Placeholder 4"/>
          <p:cNvSpPr>
            <a:spLocks noGrp="1"/>
          </p:cNvSpPr>
          <p:nvPr>
            <p:ph type="ftr" sz="quarter" idx="11"/>
          </p:nvPr>
        </p:nvSpPr>
        <p:spPr/>
        <p:txBody>
          <a:bodyPr/>
          <a:p>
            <a:r>
              <a:rPr lang="en-IN"/>
              <a:t>DataBase Managament System                                                                                         Pallavi Shukla</a:t>
            </a:r>
            <a:endParaRPr lang="en-IN"/>
          </a:p>
        </p:txBody>
      </p:sp>
      <p:sp>
        <p:nvSpPr>
          <p:cNvPr id="6" name="Slide Number Placeholder 5"/>
          <p:cNvSpPr>
            <a:spLocks noGrp="1"/>
          </p:cNvSpPr>
          <p:nvPr>
            <p:ph type="sldNum" sz="quarter" idx="12"/>
          </p:nvPr>
        </p:nvSpPr>
        <p:spPr/>
        <p:txBody>
          <a:bodyPr/>
          <a:p>
            <a:fld id="{1F441D84-F219-4239-8489-C73372F917E5}" type="slidenum">
              <a:rPr lang="en-IN" smtClean="0"/>
            </a:fld>
            <a:endParaRPr lang="en-IN"/>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en-IN" b="1" u="sng" dirty="0">
                <a:effectLst>
                  <a:outerShdw blurRad="38100" dist="38100" dir="2700000" algn="tl">
                    <a:srgbClr val="000000">
                      <a:alpha val="43137"/>
                    </a:srgbClr>
                  </a:outerShdw>
                </a:effectLst>
                <a:latin typeface="+mn-lt"/>
                <a:sym typeface="+mn-ea"/>
              </a:rPr>
              <a:t>Conclusion</a:t>
            </a:r>
            <a:endParaRPr lang="en-US"/>
          </a:p>
        </p:txBody>
      </p:sp>
      <p:sp>
        <p:nvSpPr>
          <p:cNvPr id="3" name="Content Placeholder 2"/>
          <p:cNvSpPr>
            <a:spLocks noGrp="1"/>
          </p:cNvSpPr>
          <p:nvPr>
            <p:ph sz="half" idx="1"/>
          </p:nvPr>
        </p:nvSpPr>
        <p:spPr>
          <a:xfrm>
            <a:off x="2588895" y="2133600"/>
            <a:ext cx="7620635" cy="3777615"/>
          </a:xfrm>
        </p:spPr>
        <p:txBody>
          <a:bodyPr/>
          <a:p>
            <a:r>
              <a:rPr lang="en-US" dirty="0">
                <a:sym typeface="+mn-ea"/>
              </a:rPr>
              <a:t>The Attendance Management System is developed using </a:t>
            </a:r>
            <a:r>
              <a:rPr lang="en-US" dirty="0" smtClean="0">
                <a:sym typeface="+mn-ea"/>
              </a:rPr>
              <a:t>Machine Learning </a:t>
            </a:r>
            <a:r>
              <a:rPr lang="en-US" dirty="0">
                <a:sym typeface="+mn-ea"/>
              </a:rPr>
              <a:t>meets the objectives of the system which it has been developed.</a:t>
            </a:r>
            <a:endParaRPr lang="en-US" dirty="0">
              <a:sym typeface="+mn-ea"/>
            </a:endParaRPr>
          </a:p>
          <a:p>
            <a:r>
              <a:rPr lang="en-US" dirty="0">
                <a:sym typeface="+mn-ea"/>
              </a:rPr>
              <a:t>The system has reached a steady state where all bugs have been eliminated. The system is operated at a high level of </a:t>
            </a:r>
            <a:r>
              <a:rPr lang="en-US" dirty="0" smtClean="0">
                <a:sym typeface="+mn-ea"/>
              </a:rPr>
              <a:t>efficiency. </a:t>
            </a:r>
            <a:endParaRPr lang="en-US" dirty="0" smtClean="0">
              <a:sym typeface="+mn-ea"/>
            </a:endParaRPr>
          </a:p>
          <a:p>
            <a:r>
              <a:rPr lang="en-US" dirty="0">
                <a:sym typeface="+mn-ea"/>
              </a:rPr>
              <a:t>The system solves the problem.</a:t>
            </a:r>
            <a:endParaRPr lang="en-US" dirty="0">
              <a:sym typeface="+mn-ea"/>
            </a:endParaRPr>
          </a:p>
          <a:p>
            <a:r>
              <a:rPr lang="en-US" dirty="0">
                <a:sym typeface="+mn-ea"/>
              </a:rPr>
              <a:t>It was intended to solve as requirement specification.</a:t>
            </a:r>
            <a:endParaRPr lang="en-US" dirty="0"/>
          </a:p>
          <a:p>
            <a:endParaRPr lang="en-US" dirty="0"/>
          </a:p>
          <a:p>
            <a:endParaRPr lang="en-US"/>
          </a:p>
        </p:txBody>
      </p:sp>
      <p:sp>
        <p:nvSpPr>
          <p:cNvPr id="5" name="Footer Placeholder 4"/>
          <p:cNvSpPr>
            <a:spLocks noGrp="1"/>
          </p:cNvSpPr>
          <p:nvPr>
            <p:ph type="ftr" sz="quarter" idx="11"/>
          </p:nvPr>
        </p:nvSpPr>
        <p:spPr/>
        <p:txBody>
          <a:bodyPr/>
          <a:p>
            <a:r>
              <a:rPr lang="en-IN"/>
              <a:t>DataBase Managament System                                                                                         Pallavi Shukla</a:t>
            </a:r>
            <a:endParaRPr lang="en-IN"/>
          </a:p>
        </p:txBody>
      </p:sp>
      <p:sp>
        <p:nvSpPr>
          <p:cNvPr id="6" name="Slide Number Placeholder 5"/>
          <p:cNvSpPr>
            <a:spLocks noGrp="1"/>
          </p:cNvSpPr>
          <p:nvPr>
            <p:ph type="sldNum" sz="quarter" idx="12"/>
          </p:nvPr>
        </p:nvSpPr>
        <p:spPr/>
        <p:txBody>
          <a:bodyPr/>
          <a:p>
            <a:fld id="{1F441D84-F219-4239-8489-C73372F917E5}" type="slidenum">
              <a:rPr lang="en-IN" smtClean="0"/>
            </a:fld>
            <a:endParaRPr lang="en-IN"/>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2116039" y="2148110"/>
            <a:ext cx="8911687" cy="1280890"/>
          </a:xfrm>
        </p:spPr>
        <p:txBody>
          <a:bodyPr anchor="b" anchorCtr="0"/>
          <a:p>
            <a:pPr algn="ctr"/>
            <a:r>
              <a:rPr lang="en-US" sz="4800">
                <a:effectLst>
                  <a:outerShdw blurRad="38100" dist="38100" dir="2700000" algn="tl">
                    <a:srgbClr val="000000">
                      <a:alpha val="43137"/>
                    </a:srgbClr>
                  </a:outerShdw>
                </a:effectLst>
                <a:latin typeface="+mn-lt"/>
                <a:cs typeface="+mn-lt"/>
              </a:rPr>
              <a:t>THANK YOU</a:t>
            </a:r>
            <a:endParaRPr lang="en-US" sz="4800">
              <a:effectLst>
                <a:outerShdw blurRad="38100" dist="38100" dir="2700000" algn="tl">
                  <a:srgbClr val="000000">
                    <a:alpha val="43137"/>
                  </a:srgbClr>
                </a:outerShdw>
              </a:effectLst>
              <a:latin typeface="+mn-lt"/>
              <a:cs typeface="+mn-lt"/>
            </a:endParaRPr>
          </a:p>
        </p:txBody>
      </p:sp>
      <p:sp>
        <p:nvSpPr>
          <p:cNvPr id="5" name="Footer Placeholder 4"/>
          <p:cNvSpPr>
            <a:spLocks noGrp="1"/>
          </p:cNvSpPr>
          <p:nvPr>
            <p:ph type="ftr" sz="quarter" idx="11"/>
          </p:nvPr>
        </p:nvSpPr>
        <p:spPr/>
        <p:txBody>
          <a:bodyPr/>
          <a:p>
            <a:r>
              <a:rPr lang="en-IN"/>
              <a:t>DataBase Managament System                                                                                         Pallavi Shukla</a:t>
            </a:r>
            <a:endParaRPr lang="en-IN"/>
          </a:p>
        </p:txBody>
      </p:sp>
      <p:sp>
        <p:nvSpPr>
          <p:cNvPr id="6" name="Slide Number Placeholder 5"/>
          <p:cNvSpPr>
            <a:spLocks noGrp="1"/>
          </p:cNvSpPr>
          <p:nvPr>
            <p:ph type="sldNum" sz="quarter" idx="12"/>
          </p:nvPr>
        </p:nvSpPr>
        <p:spPr/>
        <p:txBody>
          <a:bodyPr/>
          <a:p>
            <a:fld id="{1F441D84-F219-4239-8489-C73372F917E5}" type="slidenum">
              <a:rPr lang="en-IN" smtClean="0"/>
            </a:fld>
            <a:endParaRPr lang="en-IN"/>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35127" y="624110"/>
            <a:ext cx="9569486" cy="1280890"/>
          </a:xfrm>
        </p:spPr>
        <p:txBody>
          <a:bodyPr>
            <a:normAutofit/>
          </a:bodyPr>
          <a:lstStyle/>
          <a:p>
            <a:r>
              <a:rPr lang="en-IN" sz="4800" b="1" u="sng" dirty="0">
                <a:effectLst>
                  <a:outerShdw blurRad="38100" dist="38100" dir="2700000" algn="tl">
                    <a:srgbClr val="000000">
                      <a:alpha val="43137"/>
                    </a:srgbClr>
                  </a:outerShdw>
                </a:effectLst>
                <a:latin typeface="+mn-lt"/>
              </a:rPr>
              <a:t>Introduction</a:t>
            </a:r>
            <a:endParaRPr lang="en-IN" sz="4800" b="1" u="sng" dirty="0">
              <a:effectLst>
                <a:outerShdw blurRad="38100" dist="38100" dir="2700000" algn="tl">
                  <a:srgbClr val="000000">
                    <a:alpha val="43137"/>
                  </a:srgbClr>
                </a:outerShdw>
              </a:effectLst>
              <a:latin typeface="+mn-lt"/>
            </a:endParaRPr>
          </a:p>
        </p:txBody>
      </p:sp>
      <p:sp>
        <p:nvSpPr>
          <p:cNvPr id="9" name="Slide Number Placeholder 8"/>
          <p:cNvSpPr>
            <a:spLocks noGrp="1"/>
          </p:cNvSpPr>
          <p:nvPr>
            <p:ph type="sldNum" sz="quarter" idx="12"/>
          </p:nvPr>
        </p:nvSpPr>
        <p:spPr/>
        <p:txBody>
          <a:bodyPr/>
          <a:lstStyle/>
          <a:p>
            <a:fld id="{1F441D84-F219-4239-8489-C73372F917E5}" type="slidenum">
              <a:rPr lang="en-IN" smtClean="0"/>
            </a:fld>
            <a:endParaRPr lang="en-IN"/>
          </a:p>
        </p:txBody>
      </p:sp>
      <p:pic>
        <p:nvPicPr>
          <p:cNvPr id="7" name="Picture 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339624" y="243663"/>
            <a:ext cx="1253756" cy="1266160"/>
          </a:xfrm>
          <a:prstGeom prst="rect">
            <a:avLst/>
          </a:prstGeom>
        </p:spPr>
      </p:pic>
      <p:sp>
        <p:nvSpPr>
          <p:cNvPr id="5" name="Content Placeholder 4"/>
          <p:cNvSpPr>
            <a:spLocks noGrp="1"/>
          </p:cNvSpPr>
          <p:nvPr>
            <p:ph idx="1"/>
          </p:nvPr>
        </p:nvSpPr>
        <p:spPr>
          <a:xfrm>
            <a:off x="1935126" y="2133600"/>
            <a:ext cx="9569486" cy="3777622"/>
          </a:xfrm>
        </p:spPr>
        <p:txBody>
          <a:bodyPr>
            <a:noAutofit/>
          </a:bodyPr>
          <a:lstStyle/>
          <a:p>
            <a:r>
              <a:rPr lang="en-US" sz="3000" dirty="0">
                <a:sym typeface="+mn-ea"/>
              </a:rPr>
              <a:t>The purpose of the attendance monitoring system using face recognition is to ease the attendance process which consumes lot of time and efforts </a:t>
            </a:r>
            <a:r>
              <a:rPr lang="en-US" sz="3000" dirty="0" smtClean="0">
                <a:sym typeface="+mn-ea"/>
              </a:rPr>
              <a:t>, </a:t>
            </a:r>
            <a:r>
              <a:rPr lang="en-US" sz="3000" dirty="0">
                <a:sym typeface="+mn-ea"/>
              </a:rPr>
              <a:t>it is a convenient and easy way for </a:t>
            </a:r>
            <a:r>
              <a:rPr lang="en-US" sz="3000" dirty="0" smtClean="0">
                <a:sym typeface="+mn-ea"/>
              </a:rPr>
              <a:t>students and teacher. </a:t>
            </a:r>
            <a:endParaRPr lang="en-US" sz="3000" dirty="0" smtClean="0">
              <a:sym typeface="+mn-ea"/>
            </a:endParaRPr>
          </a:p>
          <a:p>
            <a:pPr marL="0" indent="0">
              <a:buNone/>
            </a:pPr>
            <a:endParaRPr lang="en-US" sz="3000" dirty="0"/>
          </a:p>
          <a:p>
            <a:endParaRPr lang="en-US" sz="30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idx="1"/>
          </p:nvPr>
        </p:nvSpPr>
        <p:spPr>
          <a:xfrm>
            <a:off x="1941512" y="722630"/>
            <a:ext cx="8915400" cy="3777622"/>
          </a:xfrm>
        </p:spPr>
        <p:txBody>
          <a:bodyPr/>
          <a:p>
            <a:r>
              <a:rPr lang="en-US" sz="3000" dirty="0">
                <a:sym typeface="+mn-ea"/>
              </a:rPr>
              <a:t>The system will capture the images of the </a:t>
            </a:r>
            <a:r>
              <a:rPr lang="en-US" sz="3000" dirty="0" smtClean="0">
                <a:sym typeface="+mn-ea"/>
              </a:rPr>
              <a:t>students and </a:t>
            </a:r>
            <a:r>
              <a:rPr lang="en-US" sz="3000" dirty="0">
                <a:sym typeface="+mn-ea"/>
              </a:rPr>
              <a:t>using face recognition algorithm and mark the attendance in the sheet. This way the </a:t>
            </a:r>
            <a:r>
              <a:rPr lang="en-US" sz="3000" dirty="0" smtClean="0">
                <a:sym typeface="+mn-ea"/>
              </a:rPr>
              <a:t>class-teacher </a:t>
            </a:r>
            <a:r>
              <a:rPr lang="en-US" sz="3000" dirty="0">
                <a:sym typeface="+mn-ea"/>
              </a:rPr>
              <a:t>will get their attendance marked without actually spending time </a:t>
            </a:r>
            <a:r>
              <a:rPr lang="en-US" sz="3000" dirty="0" smtClean="0">
                <a:sym typeface="+mn-ea"/>
              </a:rPr>
              <a:t>in traditional attendance marking.</a:t>
            </a:r>
            <a:endParaRPr lang="en-US" sz="3000"/>
          </a:p>
        </p:txBody>
      </p:sp>
      <p:sp>
        <p:nvSpPr>
          <p:cNvPr id="4" name="Footer Placeholder 3"/>
          <p:cNvSpPr>
            <a:spLocks noGrp="1"/>
          </p:cNvSpPr>
          <p:nvPr>
            <p:ph type="ftr" sz="quarter" idx="11"/>
          </p:nvPr>
        </p:nvSpPr>
        <p:spPr/>
        <p:txBody>
          <a:bodyPr/>
          <a:p>
            <a:r>
              <a:rPr lang="en-IN"/>
              <a:t>DataBase Managament System                                                                                         Pallavi Shukla</a:t>
            </a:r>
            <a:endParaRPr lang="en-IN"/>
          </a:p>
        </p:txBody>
      </p:sp>
      <p:sp>
        <p:nvSpPr>
          <p:cNvPr id="5" name="Slide Number Placeholder 4"/>
          <p:cNvSpPr>
            <a:spLocks noGrp="1"/>
          </p:cNvSpPr>
          <p:nvPr>
            <p:ph type="sldNum" sz="quarter" idx="12"/>
          </p:nvPr>
        </p:nvSpPr>
        <p:spPr/>
        <p:txBody>
          <a:bodyPr/>
          <a:p>
            <a:fld id="{1F441D84-F219-4239-8489-C73372F917E5}" type="slidenum">
              <a:rPr lang="en-IN" smtClean="0"/>
            </a:fld>
            <a:endParaRPr lang="en-IN"/>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79105" y="624110"/>
            <a:ext cx="9725508" cy="1280890"/>
          </a:xfrm>
        </p:spPr>
        <p:txBody>
          <a:bodyPr>
            <a:normAutofit/>
          </a:bodyPr>
          <a:lstStyle/>
          <a:p>
            <a:r>
              <a:rPr lang="en-US" altLang="en-IN" sz="4800" b="1" u="sng" dirty="0">
                <a:effectLst>
                  <a:outerShdw blurRad="38100" dist="38100" dir="2700000" algn="tl">
                    <a:srgbClr val="000000">
                      <a:alpha val="43137"/>
                    </a:srgbClr>
                  </a:outerShdw>
                </a:effectLst>
                <a:latin typeface="+mn-lt"/>
              </a:rPr>
              <a:t>Abstract</a:t>
            </a:r>
            <a:endParaRPr lang="en-US" altLang="en-IN" sz="4800" b="1" u="sng" dirty="0">
              <a:effectLst>
                <a:outerShdw blurRad="38100" dist="38100" dir="2700000" algn="tl">
                  <a:srgbClr val="000000">
                    <a:alpha val="43137"/>
                  </a:srgbClr>
                </a:outerShdw>
              </a:effectLst>
              <a:latin typeface="+mn-lt"/>
            </a:endParaRPr>
          </a:p>
        </p:txBody>
      </p:sp>
      <p:sp>
        <p:nvSpPr>
          <p:cNvPr id="6" name="Slide Number Placeholder 5"/>
          <p:cNvSpPr>
            <a:spLocks noGrp="1"/>
          </p:cNvSpPr>
          <p:nvPr>
            <p:ph type="sldNum" sz="quarter" idx="12"/>
          </p:nvPr>
        </p:nvSpPr>
        <p:spPr/>
        <p:txBody>
          <a:bodyPr/>
          <a:lstStyle/>
          <a:p>
            <a:fld id="{1F441D84-F219-4239-8489-C73372F917E5}" type="slidenum">
              <a:rPr lang="en-IN" smtClean="0"/>
            </a:fld>
            <a:endParaRPr lang="en-IN"/>
          </a:p>
        </p:txBody>
      </p:sp>
      <p:pic>
        <p:nvPicPr>
          <p:cNvPr id="4" name="Picture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339624" y="243663"/>
            <a:ext cx="1253756" cy="1266160"/>
          </a:xfrm>
          <a:prstGeom prst="rect">
            <a:avLst/>
          </a:prstGeom>
        </p:spPr>
      </p:pic>
      <p:sp>
        <p:nvSpPr>
          <p:cNvPr id="8" name="Content Placeholder 7"/>
          <p:cNvSpPr>
            <a:spLocks noGrp="1"/>
          </p:cNvSpPr>
          <p:nvPr>
            <p:ph idx="1"/>
          </p:nvPr>
        </p:nvSpPr>
        <p:spPr>
          <a:xfrm>
            <a:off x="1938130" y="2133600"/>
            <a:ext cx="9566482" cy="3777622"/>
          </a:xfrm>
        </p:spPr>
        <p:txBody>
          <a:bodyPr>
            <a:noAutofit/>
          </a:bodyPr>
          <a:lstStyle/>
          <a:p>
            <a:r>
              <a:rPr lang="en-US" sz="2500" dirty="0">
                <a:sym typeface="+mn-ea"/>
              </a:rPr>
              <a:t>In the era of modern technologies emerging at rapid pace there is no reason why a crucial event </a:t>
            </a:r>
            <a:r>
              <a:rPr lang="en-US" sz="2500" dirty="0" smtClean="0">
                <a:sym typeface="+mn-ea"/>
              </a:rPr>
              <a:t>in educational </a:t>
            </a:r>
            <a:r>
              <a:rPr lang="en-US" sz="2500" dirty="0">
                <a:sym typeface="+mn-ea"/>
              </a:rPr>
              <a:t>sector such as attendance should be done in the old boring traditional </a:t>
            </a:r>
            <a:r>
              <a:rPr lang="en-US" sz="2500" dirty="0" smtClean="0">
                <a:sym typeface="+mn-ea"/>
              </a:rPr>
              <a:t>way.</a:t>
            </a:r>
            <a:r>
              <a:rPr lang="en-US" sz="2500" dirty="0">
                <a:sym typeface="+mn-ea"/>
              </a:rPr>
              <a:t> </a:t>
            </a:r>
            <a:r>
              <a:rPr lang="en-US" sz="2500" dirty="0" smtClean="0">
                <a:sym typeface="+mn-ea"/>
              </a:rPr>
              <a:t>Attendance monitoring </a:t>
            </a:r>
            <a:r>
              <a:rPr lang="en-US" sz="2500" dirty="0">
                <a:sym typeface="+mn-ea"/>
              </a:rPr>
              <a:t>system will save a lot of time and energy for the both parties </a:t>
            </a:r>
            <a:r>
              <a:rPr lang="en-US" sz="2500" dirty="0" smtClean="0">
                <a:sym typeface="+mn-ea"/>
              </a:rPr>
              <a:t> students </a:t>
            </a:r>
            <a:r>
              <a:rPr lang="en-US" sz="2500" dirty="0">
                <a:sym typeface="+mn-ea"/>
              </a:rPr>
              <a:t>as well as </a:t>
            </a:r>
            <a:r>
              <a:rPr lang="en-US" sz="2500" dirty="0" smtClean="0">
                <a:sym typeface="+mn-ea"/>
              </a:rPr>
              <a:t>the class teachers.</a:t>
            </a:r>
            <a:endParaRPr lang="en-US" sz="25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idx="1"/>
          </p:nvPr>
        </p:nvSpPr>
        <p:spPr>
          <a:xfrm>
            <a:off x="1941512" y="702310"/>
            <a:ext cx="8915400" cy="3777622"/>
          </a:xfrm>
        </p:spPr>
        <p:txBody>
          <a:bodyPr>
            <a:noAutofit/>
          </a:bodyPr>
          <a:p>
            <a:r>
              <a:rPr lang="en-US" sz="2500" dirty="0" smtClean="0">
                <a:sym typeface="+mn-ea"/>
              </a:rPr>
              <a:t> </a:t>
            </a:r>
            <a:r>
              <a:rPr lang="en-US" sz="2500" dirty="0">
                <a:sym typeface="+mn-ea"/>
              </a:rPr>
              <a:t>Attendance will be monitored by the face recognition algorithm by recognizing only the </a:t>
            </a:r>
            <a:r>
              <a:rPr lang="en-US" sz="2500" dirty="0" smtClean="0">
                <a:sym typeface="+mn-ea"/>
              </a:rPr>
              <a:t>face of </a:t>
            </a:r>
            <a:r>
              <a:rPr lang="en-US" sz="2500" dirty="0">
                <a:sym typeface="+mn-ea"/>
              </a:rPr>
              <a:t>the </a:t>
            </a:r>
            <a:r>
              <a:rPr lang="en-US" sz="2500" dirty="0" smtClean="0">
                <a:sym typeface="+mn-ea"/>
              </a:rPr>
              <a:t>students </a:t>
            </a:r>
            <a:r>
              <a:rPr lang="en-US" sz="2500" dirty="0">
                <a:sym typeface="+mn-ea"/>
              </a:rPr>
              <a:t>from the rest of the objects and then marking </a:t>
            </a:r>
            <a:r>
              <a:rPr lang="en-US" sz="2500" dirty="0" smtClean="0">
                <a:sym typeface="+mn-ea"/>
              </a:rPr>
              <a:t>them </a:t>
            </a:r>
            <a:r>
              <a:rPr lang="en-US" sz="2500" dirty="0">
                <a:sym typeface="+mn-ea"/>
              </a:rPr>
              <a:t>as present</a:t>
            </a:r>
            <a:r>
              <a:rPr lang="en-US" sz="2500" dirty="0" smtClean="0">
                <a:sym typeface="+mn-ea"/>
              </a:rPr>
              <a:t>.</a:t>
            </a:r>
            <a:r>
              <a:rPr lang="en-US" sz="2500" dirty="0">
                <a:sym typeface="+mn-ea"/>
              </a:rPr>
              <a:t> The system will </a:t>
            </a:r>
            <a:r>
              <a:rPr lang="en-US" sz="2500" dirty="0" smtClean="0">
                <a:sym typeface="+mn-ea"/>
              </a:rPr>
              <a:t>be pre </a:t>
            </a:r>
            <a:r>
              <a:rPr lang="en-US" sz="2500" dirty="0">
                <a:sym typeface="+mn-ea"/>
              </a:rPr>
              <a:t>feed with the images of all the </a:t>
            </a:r>
            <a:r>
              <a:rPr lang="en-US" sz="2500" dirty="0" smtClean="0">
                <a:sym typeface="+mn-ea"/>
              </a:rPr>
              <a:t>students and </a:t>
            </a:r>
            <a:r>
              <a:rPr lang="en-US" sz="2500" dirty="0">
                <a:sym typeface="+mn-ea"/>
              </a:rPr>
              <a:t>with the help of this pre feed </a:t>
            </a:r>
            <a:r>
              <a:rPr lang="en-US" sz="2500" dirty="0" smtClean="0">
                <a:sym typeface="+mn-ea"/>
              </a:rPr>
              <a:t>data the </a:t>
            </a:r>
            <a:r>
              <a:rPr lang="en-US" sz="2500" dirty="0">
                <a:sym typeface="+mn-ea"/>
              </a:rPr>
              <a:t>algorithm will </a:t>
            </a:r>
            <a:r>
              <a:rPr lang="en-US" sz="2500" dirty="0" smtClean="0">
                <a:sym typeface="+mn-ea"/>
              </a:rPr>
              <a:t>detect them </a:t>
            </a:r>
            <a:r>
              <a:rPr lang="en-US" sz="2500" dirty="0">
                <a:sym typeface="+mn-ea"/>
              </a:rPr>
              <a:t>who are present and match the features with the already </a:t>
            </a:r>
            <a:r>
              <a:rPr lang="en-US" sz="2500" dirty="0" smtClean="0">
                <a:sym typeface="+mn-ea"/>
              </a:rPr>
              <a:t>saved images </a:t>
            </a:r>
            <a:r>
              <a:rPr lang="en-US" sz="2500" dirty="0">
                <a:sym typeface="+mn-ea"/>
              </a:rPr>
              <a:t>of </a:t>
            </a:r>
            <a:r>
              <a:rPr lang="en-US" sz="2500" dirty="0" smtClean="0">
                <a:sym typeface="+mn-ea"/>
              </a:rPr>
              <a:t>them present </a:t>
            </a:r>
            <a:r>
              <a:rPr lang="en-US" sz="2500" dirty="0">
                <a:sym typeface="+mn-ea"/>
              </a:rPr>
              <a:t>in the database.</a:t>
            </a:r>
            <a:endParaRPr lang="en-US" sz="2500" dirty="0"/>
          </a:p>
          <a:p>
            <a:endParaRPr lang="en-US" sz="2500" dirty="0"/>
          </a:p>
        </p:txBody>
      </p:sp>
      <p:sp>
        <p:nvSpPr>
          <p:cNvPr id="4" name="Footer Placeholder 3"/>
          <p:cNvSpPr>
            <a:spLocks noGrp="1"/>
          </p:cNvSpPr>
          <p:nvPr>
            <p:ph type="ftr" sz="quarter" idx="11"/>
          </p:nvPr>
        </p:nvSpPr>
        <p:spPr/>
        <p:txBody>
          <a:bodyPr/>
          <a:p>
            <a:r>
              <a:rPr lang="en-IN"/>
              <a:t>DataBase Managament System                                                                                         Pallavi Shukla</a:t>
            </a:r>
            <a:endParaRPr lang="en-IN"/>
          </a:p>
        </p:txBody>
      </p:sp>
      <p:sp>
        <p:nvSpPr>
          <p:cNvPr id="5" name="Slide Number Placeholder 4"/>
          <p:cNvSpPr>
            <a:spLocks noGrp="1"/>
          </p:cNvSpPr>
          <p:nvPr>
            <p:ph type="sldNum" sz="quarter" idx="12"/>
          </p:nvPr>
        </p:nvSpPr>
        <p:spPr/>
        <p:txBody>
          <a:bodyPr/>
          <a:p>
            <a:fld id="{1F441D84-F219-4239-8489-C73372F917E5}" type="slidenum">
              <a:rPr lang="en-IN" smtClean="0"/>
            </a:fld>
            <a:endParaRPr lang="en-IN"/>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67023" y="624110"/>
            <a:ext cx="9537589" cy="1280890"/>
          </a:xfrm>
        </p:spPr>
        <p:txBody>
          <a:bodyPr>
            <a:normAutofit/>
          </a:bodyPr>
          <a:lstStyle/>
          <a:p>
            <a:r>
              <a:rPr lang="en-US" altLang="en-IN" sz="4800" b="1" u="sng" dirty="0">
                <a:effectLst>
                  <a:outerShdw blurRad="38100" dist="38100" dir="2700000" algn="tl">
                    <a:srgbClr val="000000">
                      <a:alpha val="43137"/>
                    </a:srgbClr>
                  </a:outerShdw>
                </a:effectLst>
                <a:latin typeface="+mn-lt"/>
              </a:rPr>
              <a:t>Motivation</a:t>
            </a:r>
            <a:endParaRPr lang="en-US" altLang="en-IN" sz="4800" b="1" u="sng" dirty="0">
              <a:effectLst>
                <a:outerShdw blurRad="38100" dist="38100" dir="2700000" algn="tl">
                  <a:srgbClr val="000000">
                    <a:alpha val="43137"/>
                  </a:srgbClr>
                </a:outerShdw>
              </a:effectLst>
              <a:latin typeface="+mn-lt"/>
            </a:endParaRPr>
          </a:p>
        </p:txBody>
      </p:sp>
      <p:sp>
        <p:nvSpPr>
          <p:cNvPr id="3" name="Content Placeholder 2"/>
          <p:cNvSpPr>
            <a:spLocks noGrp="1"/>
          </p:cNvSpPr>
          <p:nvPr>
            <p:ph idx="1"/>
          </p:nvPr>
        </p:nvSpPr>
        <p:spPr>
          <a:xfrm>
            <a:off x="2105247" y="2133600"/>
            <a:ext cx="9399365" cy="3777622"/>
          </a:xfrm>
        </p:spPr>
        <p:txBody>
          <a:bodyPr>
            <a:normAutofit/>
          </a:bodyPr>
          <a:lstStyle/>
          <a:p>
            <a:r>
              <a:rPr lang="en-US" sz="2500" dirty="0">
                <a:sym typeface="+mn-ea"/>
              </a:rPr>
              <a:t>Nowadays many </a:t>
            </a:r>
            <a:r>
              <a:rPr lang="en-US" sz="2500" dirty="0" smtClean="0">
                <a:sym typeface="+mn-ea"/>
              </a:rPr>
              <a:t>educational institutes are </a:t>
            </a:r>
            <a:r>
              <a:rPr lang="en-US" sz="2500" dirty="0">
                <a:sym typeface="+mn-ea"/>
              </a:rPr>
              <a:t>using a manual monitoring system and most of the time they accidentally loss their attendance sheet so that they cannot properly monitor the attendance of their </a:t>
            </a:r>
            <a:r>
              <a:rPr lang="en-US" sz="2500" dirty="0" smtClean="0">
                <a:sym typeface="+mn-ea"/>
              </a:rPr>
              <a:t>students .Therefore it is important to design software which will help these institutes to mark the attendance of the students by face recognition which will save their time.</a:t>
            </a:r>
            <a:endParaRPr lang="en-US" sz="2500" dirty="0" smtClean="0"/>
          </a:p>
          <a:p>
            <a:endParaRPr lang="en-US" altLang="en-IN" sz="2500" dirty="0"/>
          </a:p>
        </p:txBody>
      </p:sp>
      <p:sp>
        <p:nvSpPr>
          <p:cNvPr id="6" name="Slide Number Placeholder 5"/>
          <p:cNvSpPr>
            <a:spLocks noGrp="1"/>
          </p:cNvSpPr>
          <p:nvPr>
            <p:ph type="sldNum" sz="quarter" idx="12"/>
          </p:nvPr>
        </p:nvSpPr>
        <p:spPr/>
        <p:txBody>
          <a:bodyPr/>
          <a:lstStyle/>
          <a:p>
            <a:fld id="{1F441D84-F219-4239-8489-C73372F917E5}" type="slidenum">
              <a:rPr lang="en-IN" smtClean="0"/>
            </a:fld>
            <a:endParaRPr lang="en-IN"/>
          </a:p>
        </p:txBody>
      </p:sp>
      <p:pic>
        <p:nvPicPr>
          <p:cNvPr id="4" name="Picture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334847" y="286193"/>
            <a:ext cx="1253756" cy="126616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67023" y="624110"/>
            <a:ext cx="9537589" cy="1280890"/>
          </a:xfrm>
        </p:spPr>
        <p:txBody>
          <a:bodyPr>
            <a:normAutofit/>
          </a:bodyPr>
          <a:lstStyle/>
          <a:p>
            <a:r>
              <a:rPr lang="en-IN" sz="4800" b="1" u="sng" dirty="0">
                <a:effectLst>
                  <a:outerShdw blurRad="38100" dist="38100" dir="2700000" algn="tl">
                    <a:srgbClr val="000000">
                      <a:alpha val="43137"/>
                    </a:srgbClr>
                  </a:outerShdw>
                </a:effectLst>
                <a:latin typeface="+mn-lt"/>
              </a:rPr>
              <a:t>Re</a:t>
            </a:r>
            <a:r>
              <a:rPr lang="en-US" altLang="en-IN" sz="4800" b="1" u="sng" dirty="0">
                <a:effectLst>
                  <a:outerShdw blurRad="38100" dist="38100" dir="2700000" algn="tl">
                    <a:srgbClr val="000000">
                      <a:alpha val="43137"/>
                    </a:srgbClr>
                  </a:outerShdw>
                </a:effectLst>
                <a:latin typeface="+mn-lt"/>
              </a:rPr>
              <a:t>quirement</a:t>
            </a:r>
            <a:endParaRPr lang="en-US" altLang="en-IN" sz="4800" b="1" u="sng" dirty="0">
              <a:effectLst>
                <a:outerShdw blurRad="38100" dist="38100" dir="2700000" algn="tl">
                  <a:srgbClr val="000000">
                    <a:alpha val="43137"/>
                  </a:srgbClr>
                </a:outerShdw>
              </a:effectLst>
              <a:latin typeface="+mn-lt"/>
            </a:endParaRPr>
          </a:p>
        </p:txBody>
      </p:sp>
      <p:sp>
        <p:nvSpPr>
          <p:cNvPr id="3" name="Content Placeholder 2"/>
          <p:cNvSpPr>
            <a:spLocks noGrp="1"/>
          </p:cNvSpPr>
          <p:nvPr>
            <p:ph idx="1"/>
          </p:nvPr>
        </p:nvSpPr>
        <p:spPr>
          <a:xfrm>
            <a:off x="2105247" y="2133600"/>
            <a:ext cx="9399365" cy="3777622"/>
          </a:xfrm>
        </p:spPr>
        <p:txBody>
          <a:bodyPr>
            <a:normAutofit/>
          </a:bodyPr>
          <a:lstStyle/>
          <a:p>
            <a:pPr marL="514350" lvl="0" indent="-514350">
              <a:buFont typeface="+mj-lt"/>
              <a:buAutoNum type="arabicPeriod"/>
            </a:pPr>
            <a:r>
              <a:rPr lang="en-US" sz="2500" dirty="0">
                <a:sym typeface="+mn-ea"/>
              </a:rPr>
              <a:t>Minimum RAM: 256 MB</a:t>
            </a:r>
            <a:endParaRPr lang="en-US" sz="2500" dirty="0"/>
          </a:p>
          <a:p>
            <a:pPr marL="514350" lvl="0" indent="-514350">
              <a:buFont typeface="+mj-lt"/>
              <a:buAutoNum type="arabicPeriod"/>
            </a:pPr>
            <a:r>
              <a:rPr lang="en-US" sz="2500" dirty="0">
                <a:sym typeface="+mn-ea"/>
              </a:rPr>
              <a:t>Hard Disk: 40 GB</a:t>
            </a:r>
            <a:endParaRPr lang="en-US" sz="2500" dirty="0"/>
          </a:p>
          <a:p>
            <a:pPr marL="514350" lvl="0" indent="-514350">
              <a:buFont typeface="+mj-lt"/>
              <a:buAutoNum type="arabicPeriod"/>
            </a:pPr>
            <a:r>
              <a:rPr lang="en-US" sz="2500" dirty="0">
                <a:sym typeface="+mn-ea"/>
              </a:rPr>
              <a:t>Processor: Intel Pentium 4</a:t>
            </a:r>
            <a:endParaRPr lang="en-US" sz="2500" dirty="0"/>
          </a:p>
          <a:p>
            <a:pPr marL="514350" lvl="0" indent="-514350">
              <a:buFont typeface="+mj-lt"/>
              <a:buAutoNum type="arabicPeriod"/>
            </a:pPr>
            <a:r>
              <a:rPr lang="en-US" sz="2500" dirty="0">
                <a:sym typeface="+mn-ea"/>
              </a:rPr>
              <a:t>Operating System: Windows OS, Linux OS, UNIX OS and Mac OS.</a:t>
            </a:r>
            <a:endParaRPr lang="en-IN" sz="2500" dirty="0"/>
          </a:p>
        </p:txBody>
      </p:sp>
      <p:sp>
        <p:nvSpPr>
          <p:cNvPr id="6" name="Slide Number Placeholder 5"/>
          <p:cNvSpPr>
            <a:spLocks noGrp="1"/>
          </p:cNvSpPr>
          <p:nvPr>
            <p:ph type="sldNum" sz="quarter" idx="12"/>
          </p:nvPr>
        </p:nvSpPr>
        <p:spPr/>
        <p:txBody>
          <a:bodyPr/>
          <a:lstStyle/>
          <a:p>
            <a:fld id="{1F441D84-F219-4239-8489-C73372F917E5}" type="slidenum">
              <a:rPr lang="en-IN" smtClean="0"/>
            </a:fld>
            <a:endParaRPr lang="en-IN"/>
          </a:p>
        </p:txBody>
      </p:sp>
      <p:pic>
        <p:nvPicPr>
          <p:cNvPr id="4" name="Picture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334847" y="286193"/>
            <a:ext cx="1253756" cy="126616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67023" y="624110"/>
            <a:ext cx="9537589" cy="1280890"/>
          </a:xfrm>
        </p:spPr>
        <p:txBody>
          <a:bodyPr>
            <a:normAutofit/>
          </a:bodyPr>
          <a:lstStyle/>
          <a:p>
            <a:r>
              <a:rPr lang="en-US" altLang="en-IN" sz="4800" b="1" u="sng" dirty="0">
                <a:effectLst>
                  <a:outerShdw blurRad="38100" dist="38100" dir="2700000" algn="tl">
                    <a:srgbClr val="000000">
                      <a:alpha val="43137"/>
                    </a:srgbClr>
                  </a:outerShdw>
                </a:effectLst>
                <a:latin typeface="+mn-lt"/>
              </a:rPr>
              <a:t>User Interface </a:t>
            </a:r>
            <a:r>
              <a:rPr lang="en-IN" sz="4800" b="1" u="sng" dirty="0">
                <a:effectLst>
                  <a:outerShdw blurRad="38100" dist="38100" dir="2700000" algn="tl">
                    <a:srgbClr val="000000">
                      <a:alpha val="43137"/>
                    </a:srgbClr>
                  </a:outerShdw>
                </a:effectLst>
                <a:latin typeface="+mn-lt"/>
              </a:rPr>
              <a:t> </a:t>
            </a:r>
            <a:endParaRPr lang="en-IN" sz="4800" b="1" u="sng" dirty="0">
              <a:effectLst>
                <a:outerShdw blurRad="38100" dist="38100" dir="2700000" algn="tl">
                  <a:srgbClr val="000000">
                    <a:alpha val="43137"/>
                  </a:srgbClr>
                </a:outerShdw>
              </a:effectLst>
              <a:latin typeface="+mn-lt"/>
            </a:endParaRPr>
          </a:p>
        </p:txBody>
      </p:sp>
      <p:pic>
        <p:nvPicPr>
          <p:cNvPr id="5" name="Content Placeholder 4" descr="1"/>
          <p:cNvPicPr>
            <a:picLocks noChangeAspect="1"/>
          </p:cNvPicPr>
          <p:nvPr>
            <p:ph idx="1"/>
          </p:nvPr>
        </p:nvPicPr>
        <p:blipFill>
          <a:blip r:embed="rId1"/>
          <a:stretch>
            <a:fillRect/>
          </a:stretch>
        </p:blipFill>
        <p:spPr>
          <a:xfrm>
            <a:off x="2566353" y="1905000"/>
            <a:ext cx="7059295" cy="3777615"/>
          </a:xfrm>
          <a:prstGeom prst="rect">
            <a:avLst/>
          </a:prstGeom>
        </p:spPr>
      </p:pic>
      <p:sp>
        <p:nvSpPr>
          <p:cNvPr id="6" name="Slide Number Placeholder 5"/>
          <p:cNvSpPr>
            <a:spLocks noGrp="1"/>
          </p:cNvSpPr>
          <p:nvPr>
            <p:ph type="sldNum" sz="quarter" idx="12"/>
          </p:nvPr>
        </p:nvSpPr>
        <p:spPr/>
        <p:txBody>
          <a:bodyPr/>
          <a:lstStyle/>
          <a:p>
            <a:fld id="{1F441D84-F219-4239-8489-C73372F917E5}" type="slidenum">
              <a:rPr lang="en-IN" smtClean="0"/>
            </a:fld>
            <a:endParaRPr lang="en-IN"/>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34847" y="286193"/>
            <a:ext cx="1253756" cy="1266160"/>
          </a:xfrm>
          <a:prstGeom prst="rect">
            <a:avLst/>
          </a:prstGeom>
        </p:spPr>
      </p:pic>
    </p:spTree>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Wisp</Template>
  <TotalTime>0</TotalTime>
  <Words>6816</Words>
  <Application>WPS Presentation</Application>
  <PresentationFormat>Widescreen</PresentationFormat>
  <Paragraphs>200</Paragraphs>
  <Slides>23</Slides>
  <Notes>0</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23</vt:i4>
      </vt:variant>
    </vt:vector>
  </HeadingPairs>
  <TitlesOfParts>
    <vt:vector size="35" baseType="lpstr">
      <vt:lpstr>Arial</vt:lpstr>
      <vt:lpstr>SimSun</vt:lpstr>
      <vt:lpstr>Wingdings</vt:lpstr>
      <vt:lpstr>Wingdings 3</vt:lpstr>
      <vt:lpstr>Symbol</vt:lpstr>
      <vt:lpstr>Arial</vt:lpstr>
      <vt:lpstr>Century Gothic</vt:lpstr>
      <vt:lpstr>Microsoft YaHei</vt:lpstr>
      <vt:lpstr>Arial Unicode MS</vt:lpstr>
      <vt:lpstr>Calibri</vt:lpstr>
      <vt:lpstr>Times New Roman</vt:lpstr>
      <vt:lpstr>Wisp</vt:lpstr>
      <vt:lpstr>   &lt;PROJECT TOPIC&gt;  at   &lt;Company/ Institution Name&gt;</vt:lpstr>
      <vt:lpstr>Topics Covered</vt:lpstr>
      <vt:lpstr>Introduction</vt:lpstr>
      <vt:lpstr>PowerPoint 演示文稿</vt:lpstr>
      <vt:lpstr>Methodology</vt:lpstr>
      <vt:lpstr>PowerPoint 演示文稿</vt:lpstr>
      <vt:lpstr>ER Diagram/ DFD </vt:lpstr>
      <vt:lpstr>Results / Snapshots</vt:lpstr>
      <vt:lpstr>Limitations </vt:lpstr>
      <vt:lpstr>PowerPoint 演示文稿</vt:lpstr>
      <vt:lpstr>PowerPoint 演示文稿</vt:lpstr>
      <vt:lpstr>Future Scope </vt:lpstr>
      <vt:lpstr>References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Suyash</dc:creator>
  <cp:lastModifiedBy>gsidd</cp:lastModifiedBy>
  <cp:revision>28</cp:revision>
  <dcterms:created xsi:type="dcterms:W3CDTF">2022-07-16T04:50:00Z</dcterms:created>
  <dcterms:modified xsi:type="dcterms:W3CDTF">2024-05-12T16:38:48Z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4D45D011CE824BC7904ABB846BDB45B2_12</vt:lpwstr>
  </property>
  <property fmtid="{D5CDD505-2E9C-101B-9397-08002B2CF9AE}" pid="3" name="KSOProductBuildVer">
    <vt:lpwstr>1033-12.2.0.16909</vt:lpwstr>
  </property>
</Properties>
</file>